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5" r:id="rId2"/>
    <p:sldId id="292" r:id="rId3"/>
    <p:sldId id="293" r:id="rId4"/>
    <p:sldId id="294" r:id="rId5"/>
    <p:sldId id="259" r:id="rId6"/>
    <p:sldId id="261" r:id="rId7"/>
    <p:sldId id="286" r:id="rId8"/>
    <p:sldId id="285" r:id="rId9"/>
    <p:sldId id="288" r:id="rId10"/>
    <p:sldId id="289" r:id="rId11"/>
    <p:sldId id="290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284" r:id="rId24"/>
    <p:sldId id="282" r:id="rId25"/>
    <p:sldId id="283" r:id="rId26"/>
    <p:sldId id="281" r:id="rId27"/>
    <p:sldId id="306" r:id="rId28"/>
    <p:sldId id="308" r:id="rId29"/>
    <p:sldId id="307" r:id="rId30"/>
    <p:sldId id="309" r:id="rId31"/>
    <p:sldId id="310" r:id="rId32"/>
    <p:sldId id="311" r:id="rId33"/>
  </p:sldIdLst>
  <p:sldSz cx="9906000" cy="6858000" type="A4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8CDC"/>
    <a:srgbClr val="99FF66"/>
    <a:srgbClr val="C39BE1"/>
    <a:srgbClr val="97E4FF"/>
    <a:srgbClr val="73FF2D"/>
    <a:srgbClr val="FFFF99"/>
    <a:srgbClr val="FAB582"/>
    <a:srgbClr val="00CC66"/>
    <a:srgbClr val="FF8989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90" y="15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27C46-1AC1-4DED-9ABB-DAA22AD8DD11}" type="doc">
      <dgm:prSet loTypeId="urn:microsoft.com/office/officeart/2005/8/layout/chevron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3E86BA-0141-45AF-9FC8-3EF034553D43}">
      <dgm:prSet phldrT="[Текст]" custT="1"/>
      <dgm:spPr/>
      <dgm:t>
        <a:bodyPr/>
        <a:lstStyle/>
        <a:p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Примерная общеобразовательная  программа дошкольного образования «От рождения до школы» под редакцией Н.Е. </a:t>
          </a:r>
          <a:r>
            <a:rPr lang="ru-RU" sz="2000" b="0" dirty="0" err="1" smtClean="0">
              <a:latin typeface="Times New Roman" pitchFamily="18" charset="0"/>
              <a:cs typeface="Times New Roman" pitchFamily="18" charset="0"/>
            </a:rPr>
            <a:t>Веракса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, Т.С. Комаровой, М.А. Васильевой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85DFC6A9-B8B9-4A50-8A96-1783012B99BB}" type="parTrans" cxnId="{2B444554-AC90-46E8-8308-0E0AFF6E28BF}">
      <dgm:prSet/>
      <dgm:spPr/>
      <dgm:t>
        <a:bodyPr/>
        <a:lstStyle/>
        <a:p>
          <a:endParaRPr lang="ru-RU"/>
        </a:p>
      </dgm:t>
    </dgm:pt>
    <dgm:pt modelId="{127CFB9E-FDB5-4973-8AC5-FE5651E2E620}" type="sibTrans" cxnId="{2B444554-AC90-46E8-8308-0E0AFF6E28BF}">
      <dgm:prSet/>
      <dgm:spPr/>
      <dgm:t>
        <a:bodyPr/>
        <a:lstStyle/>
        <a:p>
          <a:endParaRPr lang="ru-RU"/>
        </a:p>
      </dgm:t>
    </dgm:pt>
    <dgm:pt modelId="{0284FCAB-E77B-4406-949B-CBFD6505C11B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B03E9D-F4F1-4A6B-816E-EAC1CD1904E2}" type="parTrans" cxnId="{0CD3144E-7E37-4F1C-98DE-A7100145D06D}">
      <dgm:prSet/>
      <dgm:spPr/>
      <dgm:t>
        <a:bodyPr/>
        <a:lstStyle/>
        <a:p>
          <a:endParaRPr lang="ru-RU"/>
        </a:p>
      </dgm:t>
    </dgm:pt>
    <dgm:pt modelId="{8A6BA141-99FA-4242-B231-198883A2CC23}" type="sibTrans" cxnId="{0CD3144E-7E37-4F1C-98DE-A7100145D06D}">
      <dgm:prSet/>
      <dgm:spPr/>
      <dgm:t>
        <a:bodyPr/>
        <a:lstStyle/>
        <a:p>
          <a:endParaRPr lang="ru-RU"/>
        </a:p>
      </dgm:t>
    </dgm:pt>
    <dgm:pt modelId="{EE7F44FB-847A-4EF2-85FB-9B26776681CB}">
      <dgm:prSet phldrT="[Текст]" custT="1"/>
      <dgm:spPr/>
      <dgm:t>
        <a:bodyPr/>
        <a:lstStyle/>
        <a:p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«Региональная программа дошкольного образования» автор </a:t>
          </a:r>
          <a:r>
            <a:rPr lang="ru-RU" sz="2000" b="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 Р.К.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Төбәкнең мәктәпкәчә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белеем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бирү программасы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/ Р.К.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endParaRPr lang="ru-RU" sz="2000" dirty="0"/>
        </a:p>
      </dgm:t>
    </dgm:pt>
    <dgm:pt modelId="{4F7006F0-3152-46DC-8A9D-C890812F02A8}" type="parTrans" cxnId="{42CBF25E-3EFC-47FE-A77C-02685B9BED2C}">
      <dgm:prSet/>
      <dgm:spPr/>
      <dgm:t>
        <a:bodyPr/>
        <a:lstStyle/>
        <a:p>
          <a:endParaRPr lang="ru-RU"/>
        </a:p>
      </dgm:t>
    </dgm:pt>
    <dgm:pt modelId="{D13A9187-9FCF-4350-8CE1-513B0A345EE4}" type="sibTrans" cxnId="{42CBF25E-3EFC-47FE-A77C-02685B9BED2C}">
      <dgm:prSet/>
      <dgm:spPr/>
      <dgm:t>
        <a:bodyPr/>
        <a:lstStyle/>
        <a:p>
          <a:endParaRPr lang="ru-RU"/>
        </a:p>
      </dgm:t>
    </dgm:pt>
    <dgm:pt modelId="{627A69F0-5A10-40E0-BB66-2DAE50C7F6FF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700364-C3B8-4187-BEA9-303882FB17FC}" type="parTrans" cxnId="{0127D9B2-08E3-4736-A095-F1842E08D39D}">
      <dgm:prSet/>
      <dgm:spPr/>
      <dgm:t>
        <a:bodyPr/>
        <a:lstStyle/>
        <a:p>
          <a:endParaRPr lang="ru-RU"/>
        </a:p>
      </dgm:t>
    </dgm:pt>
    <dgm:pt modelId="{55688A3E-874D-4F8B-B8A0-7F9F7EB0886E}" type="sibTrans" cxnId="{0127D9B2-08E3-4736-A095-F1842E08D39D}">
      <dgm:prSet/>
      <dgm:spPr/>
      <dgm:t>
        <a:bodyPr/>
        <a:lstStyle/>
        <a:p>
          <a:endParaRPr lang="ru-RU"/>
        </a:p>
      </dgm:t>
    </dgm:pt>
    <dgm:pt modelId="{932DB041-18F9-403E-9ACD-0129BEE34EB1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31751A-5515-483F-9493-6A7290E4745F}" type="parTrans" cxnId="{59CBE236-8861-479B-80AD-ABC2070C14B2}">
      <dgm:prSet/>
      <dgm:spPr/>
      <dgm:t>
        <a:bodyPr/>
        <a:lstStyle/>
        <a:p>
          <a:endParaRPr lang="ru-RU"/>
        </a:p>
      </dgm:t>
    </dgm:pt>
    <dgm:pt modelId="{532D62F1-8722-4ECE-9C89-CD266C548A82}" type="sibTrans" cxnId="{59CBE236-8861-479B-80AD-ABC2070C14B2}">
      <dgm:prSet/>
      <dgm:spPr/>
      <dgm:t>
        <a:bodyPr/>
        <a:lstStyle/>
        <a:p>
          <a:endParaRPr lang="ru-RU"/>
        </a:p>
      </dgm:t>
    </dgm:pt>
    <dgm:pt modelId="{D2E07CC3-8AFD-43EA-89A8-FBA8BE156E5D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42C6DE-617F-4FD9-88EB-C2A1D4D7EC56}" type="parTrans" cxnId="{53E1D0AE-F1F5-4941-B4E2-164745389735}">
      <dgm:prSet/>
      <dgm:spPr/>
      <dgm:t>
        <a:bodyPr/>
        <a:lstStyle/>
        <a:p>
          <a:endParaRPr lang="ru-RU"/>
        </a:p>
      </dgm:t>
    </dgm:pt>
    <dgm:pt modelId="{D017EF9F-4B14-4BC4-B02D-45C7F201C151}" type="sibTrans" cxnId="{53E1D0AE-F1F5-4941-B4E2-164745389735}">
      <dgm:prSet/>
      <dgm:spPr/>
      <dgm:t>
        <a:bodyPr/>
        <a:lstStyle/>
        <a:p>
          <a:endParaRPr lang="ru-RU"/>
        </a:p>
      </dgm:t>
    </dgm:pt>
    <dgm:pt modelId="{FBC2CB64-4E79-4497-B132-DE8B4E31EC0A}">
      <dgm:prSet custT="1"/>
      <dgm:spPr/>
      <dgm:t>
        <a:bodyPr/>
        <a:lstStyle/>
        <a:p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УМК  «Говорим по-татарски» «</a:t>
          </a:r>
          <a:r>
            <a:rPr lang="tt-RU" sz="2000" b="0" dirty="0" smtClean="0">
              <a:latin typeface="Times New Roman" pitchFamily="18" charset="0"/>
              <a:cs typeface="Times New Roman" pitchFamily="18" charset="0"/>
            </a:rPr>
            <a:t>Татарча сөйләшәбез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»</a:t>
          </a:r>
          <a:r>
            <a:rPr lang="tt-RU" sz="2000" b="0" dirty="0" smtClean="0">
              <a:latin typeface="Times New Roman" pitchFamily="18" charset="0"/>
              <a:cs typeface="Times New Roman" pitchFamily="18" charset="0"/>
            </a:rPr>
            <a:t> под редакцией З.М.Зариповой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B4EE0538-36CE-4945-B357-940A697EBAF0}" type="parTrans" cxnId="{0545EC21-1935-4738-AFD5-337E9AEC2CBE}">
      <dgm:prSet/>
      <dgm:spPr/>
      <dgm:t>
        <a:bodyPr/>
        <a:lstStyle/>
        <a:p>
          <a:endParaRPr lang="ru-RU"/>
        </a:p>
      </dgm:t>
    </dgm:pt>
    <dgm:pt modelId="{B5A506B1-B338-4797-BB73-63BC2A201682}" type="sibTrans" cxnId="{0545EC21-1935-4738-AFD5-337E9AEC2CBE}">
      <dgm:prSet/>
      <dgm:spPr/>
      <dgm:t>
        <a:bodyPr/>
        <a:lstStyle/>
        <a:p>
          <a:endParaRPr lang="ru-RU"/>
        </a:p>
      </dgm:t>
    </dgm:pt>
    <dgm:pt modelId="{3CB5626B-DE16-4642-BC96-C883803370B1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7753F9-2D0C-4A27-9933-6FFB4DF66680}" type="sibTrans" cxnId="{9E898C41-52F0-42B1-AF24-B19263E250D7}">
      <dgm:prSet/>
      <dgm:spPr/>
      <dgm:t>
        <a:bodyPr/>
        <a:lstStyle/>
        <a:p>
          <a:endParaRPr lang="ru-RU"/>
        </a:p>
      </dgm:t>
    </dgm:pt>
    <dgm:pt modelId="{830E7C48-CEF0-4C0E-A1CB-0DB7429C6F5D}" type="parTrans" cxnId="{9E898C41-52F0-42B1-AF24-B19263E250D7}">
      <dgm:prSet/>
      <dgm:spPr/>
      <dgm:t>
        <a:bodyPr/>
        <a:lstStyle/>
        <a:p>
          <a:endParaRPr lang="ru-RU"/>
        </a:p>
      </dgm:t>
    </dgm:pt>
    <dgm:pt modelId="{B9C55A59-AB49-404D-9B8F-DAB95D66830C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6FAB2B-E7C5-4B5C-845A-CDCF0B8DDB41}" type="sibTrans" cxnId="{D5ACF3DD-7067-463B-9263-8E0A237729BA}">
      <dgm:prSet/>
      <dgm:spPr/>
      <dgm:t>
        <a:bodyPr/>
        <a:lstStyle/>
        <a:p>
          <a:endParaRPr lang="ru-RU"/>
        </a:p>
      </dgm:t>
    </dgm:pt>
    <dgm:pt modelId="{A2D55643-C460-420D-8E8B-1C0E0B850D2C}" type="parTrans" cxnId="{D5ACF3DD-7067-463B-9263-8E0A237729BA}">
      <dgm:prSet/>
      <dgm:spPr/>
      <dgm:t>
        <a:bodyPr/>
        <a:lstStyle/>
        <a:p>
          <a:endParaRPr lang="ru-RU"/>
        </a:p>
      </dgm:t>
    </dgm:pt>
    <dgm:pt modelId="{BF590467-2E77-4FB3-9DAC-06C347C7C4B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Основная общеобразовательная программа – образовательная программа дошкольного образования (ООП) МБДОУ  «Детский сад комбинированного вида №18 «Солнышко» в соответствии с ФГОС дошкольного образования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BB996EC9-2A22-4BAB-89E7-D070C799D196}" type="sibTrans" cxnId="{9370C53A-84EA-4360-A47E-A2647269689E}">
      <dgm:prSet/>
      <dgm:spPr/>
      <dgm:t>
        <a:bodyPr/>
        <a:lstStyle/>
        <a:p>
          <a:endParaRPr lang="ru-RU"/>
        </a:p>
      </dgm:t>
    </dgm:pt>
    <dgm:pt modelId="{42A34D03-6936-4738-BA6D-5D9C216D60D8}" type="parTrans" cxnId="{9370C53A-84EA-4360-A47E-A2647269689E}">
      <dgm:prSet/>
      <dgm:spPr/>
      <dgm:t>
        <a:bodyPr/>
        <a:lstStyle/>
        <a:p>
          <a:endParaRPr lang="ru-RU"/>
        </a:p>
      </dgm:t>
    </dgm:pt>
    <dgm:pt modelId="{D2EC96A4-1A3E-439C-9302-79E997D53A52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«Проектная деятельность»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D10985C-7BDF-425D-83DB-49DA24192B65}" type="sibTrans" cxnId="{993CFF7C-6512-4F37-A5BE-2DC900285470}">
      <dgm:prSet/>
      <dgm:spPr/>
      <dgm:t>
        <a:bodyPr/>
        <a:lstStyle/>
        <a:p>
          <a:endParaRPr lang="ru-RU"/>
        </a:p>
      </dgm:t>
    </dgm:pt>
    <dgm:pt modelId="{99058CA6-77B7-464D-86B1-0CD151256763}" type="parTrans" cxnId="{993CFF7C-6512-4F37-A5BE-2DC900285470}">
      <dgm:prSet/>
      <dgm:spPr/>
      <dgm:t>
        <a:bodyPr/>
        <a:lstStyle/>
        <a:p>
          <a:endParaRPr lang="ru-RU"/>
        </a:p>
      </dgm:t>
    </dgm:pt>
    <dgm:pt modelId="{5779D3E9-C428-408C-93A9-094E219BD6D7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Оздоровительный технологии</a:t>
          </a:r>
          <a:endParaRPr lang="ru-RU" sz="1500" dirty="0"/>
        </a:p>
      </dgm:t>
    </dgm:pt>
    <dgm:pt modelId="{AFD6E218-95F3-4541-B895-406464964287}" type="parTrans" cxnId="{96FADBE6-C776-429A-B998-26307C122035}">
      <dgm:prSet/>
      <dgm:spPr/>
      <dgm:t>
        <a:bodyPr/>
        <a:lstStyle/>
        <a:p>
          <a:endParaRPr lang="ru-RU"/>
        </a:p>
      </dgm:t>
    </dgm:pt>
    <dgm:pt modelId="{B3558987-EAF9-461B-AB1B-3460807705FE}" type="sibTrans" cxnId="{96FADBE6-C776-429A-B998-26307C122035}">
      <dgm:prSet/>
      <dgm:spPr/>
      <dgm:t>
        <a:bodyPr/>
        <a:lstStyle/>
        <a:p>
          <a:endParaRPr lang="ru-RU"/>
        </a:p>
      </dgm:t>
    </dgm:pt>
    <dgm:pt modelId="{EBDEB886-58FD-4F4F-B39A-93798A260640}" type="pres">
      <dgm:prSet presAssocID="{F7C27C46-1AC1-4DED-9ABB-DAA22AD8DD1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326C13-E9E3-4379-B10F-CA92F301CABF}" type="pres">
      <dgm:prSet presAssocID="{3CB5626B-DE16-4642-BC96-C883803370B1}" presName="composite" presStyleCnt="0"/>
      <dgm:spPr/>
    </dgm:pt>
    <dgm:pt modelId="{2B838C98-660F-44A5-86A1-1B2D1059BD70}" type="pres">
      <dgm:prSet presAssocID="{3CB5626B-DE16-4642-BC96-C883803370B1}" presName="parentText" presStyleLbl="alignNode1" presStyleIdx="0" presStyleCnt="6" custScaleX="1327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E3CE7-C37B-4FC4-AAAC-837EDE7FA07F}" type="pres">
      <dgm:prSet presAssocID="{3CB5626B-DE16-4642-BC96-C883803370B1}" presName="descendantText" presStyleLbl="alignAcc1" presStyleIdx="0" presStyleCnt="6" custScaleX="100501" custScaleY="151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27B1E-208A-4038-8424-4E6F65B7A37A}" type="pres">
      <dgm:prSet presAssocID="{757753F9-2D0C-4A27-9933-6FFB4DF66680}" presName="sp" presStyleCnt="0"/>
      <dgm:spPr/>
    </dgm:pt>
    <dgm:pt modelId="{CE22E785-0316-4554-873B-BC0D1CBF3668}" type="pres">
      <dgm:prSet presAssocID="{B9C55A59-AB49-404D-9B8F-DAB95D66830C}" presName="composite" presStyleCnt="0"/>
      <dgm:spPr/>
    </dgm:pt>
    <dgm:pt modelId="{70EF5F5D-FBCA-43A3-8598-05D793C62B00}" type="pres">
      <dgm:prSet presAssocID="{B9C55A59-AB49-404D-9B8F-DAB95D66830C}" presName="parentText" presStyleLbl="alignNode1" presStyleIdx="1" presStyleCnt="6" custScaleX="1288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71B10-5FF9-4FFE-8DD8-BD562A062C36}" type="pres">
      <dgm:prSet presAssocID="{B9C55A59-AB49-404D-9B8F-DAB95D66830C}" presName="descendantText" presStyleLbl="alignAcc1" presStyleIdx="1" presStyleCnt="6" custScaleX="97973" custScaleY="168117" custLinFactNeighborX="-439" custLinFactNeighborY="9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C989C-4525-4277-9548-E9CE1334E3FC}" type="pres">
      <dgm:prSet presAssocID="{936FAB2B-E7C5-4B5C-845A-CDCF0B8DDB41}" presName="sp" presStyleCnt="0"/>
      <dgm:spPr/>
    </dgm:pt>
    <dgm:pt modelId="{6B1131C7-71CE-43CD-A0A4-7119E7171F74}" type="pres">
      <dgm:prSet presAssocID="{0284FCAB-E77B-4406-949B-CBFD6505C11B}" presName="composite" presStyleCnt="0"/>
      <dgm:spPr/>
    </dgm:pt>
    <dgm:pt modelId="{D18B45B6-2BEC-4049-819E-DD1C95232BB6}" type="pres">
      <dgm:prSet presAssocID="{0284FCAB-E77B-4406-949B-CBFD6505C11B}" presName="parentText" presStyleLbl="alignNode1" presStyleIdx="2" presStyleCnt="6" custScaleX="1267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5D6C4-16F9-4C72-A1FE-A6990771B6E5}" type="pres">
      <dgm:prSet presAssocID="{0284FCAB-E77B-4406-949B-CBFD6505C11B}" presName="descendantText" presStyleLbl="alignAcc1" presStyleIdx="2" presStyleCnt="6" custScaleX="98305" custScaleY="155953" custLinFactNeighborX="-186" custLinFactNeighborY="23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CC6F8-9532-461E-BC41-DCF4C1BC9D87}" type="pres">
      <dgm:prSet presAssocID="{8A6BA141-99FA-4242-B231-198883A2CC23}" presName="sp" presStyleCnt="0"/>
      <dgm:spPr/>
    </dgm:pt>
    <dgm:pt modelId="{058CAC93-A966-4C5E-A714-4AC92948AB4A}" type="pres">
      <dgm:prSet presAssocID="{D2E07CC3-8AFD-43EA-89A8-FBA8BE156E5D}" presName="composite" presStyleCnt="0"/>
      <dgm:spPr/>
    </dgm:pt>
    <dgm:pt modelId="{1CCAC70B-4006-4A0C-A00A-43CE97493D5E}" type="pres">
      <dgm:prSet presAssocID="{D2E07CC3-8AFD-43EA-89A8-FBA8BE156E5D}" presName="parentText" presStyleLbl="alignNode1" presStyleIdx="3" presStyleCnt="6" custScaleX="1247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D860F-C33C-43DF-873D-285F80FE50B0}" type="pres">
      <dgm:prSet presAssocID="{D2E07CC3-8AFD-43EA-89A8-FBA8BE156E5D}" presName="descendantText" presStyleLbl="alignAcc1" presStyleIdx="3" presStyleCnt="6" custScaleX="98809" custScaleY="130280" custLinFactNeighborX="-226" custLinFactNeighborY="24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7A559-0A93-4D55-8DE9-CD8065B0B50A}" type="pres">
      <dgm:prSet presAssocID="{D017EF9F-4B14-4BC4-B02D-45C7F201C151}" presName="sp" presStyleCnt="0"/>
      <dgm:spPr/>
    </dgm:pt>
    <dgm:pt modelId="{D5EA2CBC-F903-4845-B540-66190DABCD0C}" type="pres">
      <dgm:prSet presAssocID="{627A69F0-5A10-40E0-BB66-2DAE50C7F6FF}" presName="composite" presStyleCnt="0"/>
      <dgm:spPr/>
    </dgm:pt>
    <dgm:pt modelId="{12CBB2A2-3035-4BDB-B5E5-CC86BE8F4E4F}" type="pres">
      <dgm:prSet presAssocID="{627A69F0-5A10-40E0-BB66-2DAE50C7F6FF}" presName="parentText" presStyleLbl="alignNode1" presStyleIdx="4" presStyleCnt="6" custScaleX="1216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A75F1-F585-4247-AE96-C475946AEBBB}" type="pres">
      <dgm:prSet presAssocID="{627A69F0-5A10-40E0-BB66-2DAE50C7F6FF}" presName="descendantText" presStyleLbl="alignAcc1" presStyleIdx="4" presStyleCnt="6" custScaleX="98381" custScaleY="113139" custLinFactNeighborX="-321" custLinFactNeighborY="26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52680-F45E-4D18-8C96-B37BEE02DB9B}" type="pres">
      <dgm:prSet presAssocID="{55688A3E-874D-4F8B-B8A0-7F9F7EB0886E}" presName="sp" presStyleCnt="0"/>
      <dgm:spPr/>
    </dgm:pt>
    <dgm:pt modelId="{A2BF2C39-84A6-431D-95F3-3CAB82E7D5BE}" type="pres">
      <dgm:prSet presAssocID="{932DB041-18F9-403E-9ACD-0129BEE34EB1}" presName="composite" presStyleCnt="0"/>
      <dgm:spPr/>
    </dgm:pt>
    <dgm:pt modelId="{9D371442-D966-4151-A0F8-CB15A4E678D0}" type="pres">
      <dgm:prSet presAssocID="{932DB041-18F9-403E-9ACD-0129BEE34EB1}" presName="parentText" presStyleLbl="alignNode1" presStyleIdx="5" presStyleCnt="6" custScaleX="1209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91CB1-7E6E-4FAC-BFC0-D5CF7B7DDDE8}" type="pres">
      <dgm:prSet presAssocID="{932DB041-18F9-403E-9ACD-0129BEE34EB1}" presName="descendantText" presStyleLbl="alignAcc1" presStyleIdx="5" presStyleCnt="6" custScaleX="98962" custScaleY="193441" custLinFactNeighborX="-324" custLinFactNeighborY="7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33B866-6B07-48E4-85B7-EDC449D1048B}" type="presOf" srcId="{627A69F0-5A10-40E0-BB66-2DAE50C7F6FF}" destId="{12CBB2A2-3035-4BDB-B5E5-CC86BE8F4E4F}" srcOrd="0" destOrd="0" presId="urn:microsoft.com/office/officeart/2005/8/layout/chevron2"/>
    <dgm:cxn modelId="{83780DE1-6888-42D7-A88F-98726B407570}" type="presOf" srcId="{932DB041-18F9-403E-9ACD-0129BEE34EB1}" destId="{9D371442-D966-4151-A0F8-CB15A4E678D0}" srcOrd="0" destOrd="0" presId="urn:microsoft.com/office/officeart/2005/8/layout/chevron2"/>
    <dgm:cxn modelId="{8E5516A5-0A44-44DA-8A42-BB936DFF57CC}" type="presOf" srcId="{0284FCAB-E77B-4406-949B-CBFD6505C11B}" destId="{D18B45B6-2BEC-4049-819E-DD1C95232BB6}" srcOrd="0" destOrd="0" presId="urn:microsoft.com/office/officeart/2005/8/layout/chevron2"/>
    <dgm:cxn modelId="{B1CB5648-CBE7-4862-A96E-E6C5224C1CCD}" type="presOf" srcId="{FBC2CB64-4E79-4497-B132-DE8B4E31EC0A}" destId="{3DDD860F-C33C-43DF-873D-285F80FE50B0}" srcOrd="0" destOrd="0" presId="urn:microsoft.com/office/officeart/2005/8/layout/chevron2"/>
    <dgm:cxn modelId="{0D308DA3-7E55-4033-B340-BCADB243E8E4}" type="presOf" srcId="{EE7F44FB-847A-4EF2-85FB-9B26776681CB}" destId="{F2E5D6C4-16F9-4C72-A1FE-A6990771B6E5}" srcOrd="0" destOrd="0" presId="urn:microsoft.com/office/officeart/2005/8/layout/chevron2"/>
    <dgm:cxn modelId="{42CBF25E-3EFC-47FE-A77C-02685B9BED2C}" srcId="{0284FCAB-E77B-4406-949B-CBFD6505C11B}" destId="{EE7F44FB-847A-4EF2-85FB-9B26776681CB}" srcOrd="0" destOrd="0" parTransId="{4F7006F0-3152-46DC-8A9D-C890812F02A8}" sibTransId="{D13A9187-9FCF-4350-8CE1-513B0A345EE4}"/>
    <dgm:cxn modelId="{11D9ABC4-F6ED-497E-9804-6D324F9351F5}" type="presOf" srcId="{3CB5626B-DE16-4642-BC96-C883803370B1}" destId="{2B838C98-660F-44A5-86A1-1B2D1059BD70}" srcOrd="0" destOrd="0" presId="urn:microsoft.com/office/officeart/2005/8/layout/chevron2"/>
    <dgm:cxn modelId="{042D8106-886C-4992-88A2-74C2B8D58B20}" type="presOf" srcId="{B9C55A59-AB49-404D-9B8F-DAB95D66830C}" destId="{70EF5F5D-FBCA-43A3-8598-05D793C62B00}" srcOrd="0" destOrd="0" presId="urn:microsoft.com/office/officeart/2005/8/layout/chevron2"/>
    <dgm:cxn modelId="{0545EC21-1935-4738-AFD5-337E9AEC2CBE}" srcId="{D2E07CC3-8AFD-43EA-89A8-FBA8BE156E5D}" destId="{FBC2CB64-4E79-4497-B132-DE8B4E31EC0A}" srcOrd="0" destOrd="0" parTransId="{B4EE0538-36CE-4945-B357-940A697EBAF0}" sibTransId="{B5A506B1-B338-4797-BB73-63BC2A201682}"/>
    <dgm:cxn modelId="{0127D9B2-08E3-4736-A095-F1842E08D39D}" srcId="{F7C27C46-1AC1-4DED-9ABB-DAA22AD8DD11}" destId="{627A69F0-5A10-40E0-BB66-2DAE50C7F6FF}" srcOrd="4" destOrd="0" parTransId="{15700364-C3B8-4187-BEA9-303882FB17FC}" sibTransId="{55688A3E-874D-4F8B-B8A0-7F9F7EB0886E}"/>
    <dgm:cxn modelId="{E18DF6C0-7A90-48CA-A418-3F5874420A42}" type="presOf" srcId="{D2E07CC3-8AFD-43EA-89A8-FBA8BE156E5D}" destId="{1CCAC70B-4006-4A0C-A00A-43CE97493D5E}" srcOrd="0" destOrd="0" presId="urn:microsoft.com/office/officeart/2005/8/layout/chevron2"/>
    <dgm:cxn modelId="{D5ACF3DD-7067-463B-9263-8E0A237729BA}" srcId="{F7C27C46-1AC1-4DED-9ABB-DAA22AD8DD11}" destId="{B9C55A59-AB49-404D-9B8F-DAB95D66830C}" srcOrd="1" destOrd="0" parTransId="{A2D55643-C460-420D-8E8B-1C0E0B850D2C}" sibTransId="{936FAB2B-E7C5-4B5C-845A-CDCF0B8DDB41}"/>
    <dgm:cxn modelId="{02A06AD2-A3F1-42AC-9D8F-CF53BB51A546}" type="presOf" srcId="{5779D3E9-C428-408C-93A9-094E219BD6D7}" destId="{C3691CB1-7E6E-4FAC-BFC0-D5CF7B7DDDE8}" srcOrd="0" destOrd="0" presId="urn:microsoft.com/office/officeart/2005/8/layout/chevron2"/>
    <dgm:cxn modelId="{9E898C41-52F0-42B1-AF24-B19263E250D7}" srcId="{F7C27C46-1AC1-4DED-9ABB-DAA22AD8DD11}" destId="{3CB5626B-DE16-4642-BC96-C883803370B1}" srcOrd="0" destOrd="0" parTransId="{830E7C48-CEF0-4C0E-A1CB-0DB7429C6F5D}" sibTransId="{757753F9-2D0C-4A27-9933-6FFB4DF66680}"/>
    <dgm:cxn modelId="{D97DE70A-5DF5-4DE5-B82F-B67EFCBC22DA}" type="presOf" srcId="{BF590467-2E77-4FB3-9DAC-06C347C7C4B1}" destId="{D8071B10-5FF9-4FFE-8DD8-BD562A062C36}" srcOrd="0" destOrd="0" presId="urn:microsoft.com/office/officeart/2005/8/layout/chevron2"/>
    <dgm:cxn modelId="{F6F3AC15-FA01-4C33-AD24-9EA8079AAB3B}" type="presOf" srcId="{D2EC96A4-1A3E-439C-9302-79E997D53A52}" destId="{DB7A75F1-F585-4247-AE96-C475946AEBBB}" srcOrd="0" destOrd="0" presId="urn:microsoft.com/office/officeart/2005/8/layout/chevron2"/>
    <dgm:cxn modelId="{993CFF7C-6512-4F37-A5BE-2DC900285470}" srcId="{627A69F0-5A10-40E0-BB66-2DAE50C7F6FF}" destId="{D2EC96A4-1A3E-439C-9302-79E997D53A52}" srcOrd="0" destOrd="0" parTransId="{99058CA6-77B7-464D-86B1-0CD151256763}" sibTransId="{6D10985C-7BDF-425D-83DB-49DA24192B65}"/>
    <dgm:cxn modelId="{53E1D0AE-F1F5-4941-B4E2-164745389735}" srcId="{F7C27C46-1AC1-4DED-9ABB-DAA22AD8DD11}" destId="{D2E07CC3-8AFD-43EA-89A8-FBA8BE156E5D}" srcOrd="3" destOrd="0" parTransId="{2942C6DE-617F-4FD9-88EB-C2A1D4D7EC56}" sibTransId="{D017EF9F-4B14-4BC4-B02D-45C7F201C151}"/>
    <dgm:cxn modelId="{0B14BC92-C154-46DA-BB40-6F246419D126}" type="presOf" srcId="{F7C27C46-1AC1-4DED-9ABB-DAA22AD8DD11}" destId="{EBDEB886-58FD-4F4F-B39A-93798A260640}" srcOrd="0" destOrd="0" presId="urn:microsoft.com/office/officeart/2005/8/layout/chevron2"/>
    <dgm:cxn modelId="{59CBE236-8861-479B-80AD-ABC2070C14B2}" srcId="{F7C27C46-1AC1-4DED-9ABB-DAA22AD8DD11}" destId="{932DB041-18F9-403E-9ACD-0129BEE34EB1}" srcOrd="5" destOrd="0" parTransId="{F131751A-5515-483F-9493-6A7290E4745F}" sibTransId="{532D62F1-8722-4ECE-9C89-CD266C548A82}"/>
    <dgm:cxn modelId="{0CD3144E-7E37-4F1C-98DE-A7100145D06D}" srcId="{F7C27C46-1AC1-4DED-9ABB-DAA22AD8DD11}" destId="{0284FCAB-E77B-4406-949B-CBFD6505C11B}" srcOrd="2" destOrd="0" parTransId="{C5B03E9D-F4F1-4A6B-816E-EAC1CD1904E2}" sibTransId="{8A6BA141-99FA-4242-B231-198883A2CC23}"/>
    <dgm:cxn modelId="{9370C53A-84EA-4360-A47E-A2647269689E}" srcId="{B9C55A59-AB49-404D-9B8F-DAB95D66830C}" destId="{BF590467-2E77-4FB3-9DAC-06C347C7C4B1}" srcOrd="0" destOrd="0" parTransId="{42A34D03-6936-4738-BA6D-5D9C216D60D8}" sibTransId="{BB996EC9-2A22-4BAB-89E7-D070C799D196}"/>
    <dgm:cxn modelId="{6FC930C1-FF86-4647-AA83-CCCB73ECA766}" type="presOf" srcId="{113E86BA-0141-45AF-9FC8-3EF034553D43}" destId="{7C4E3CE7-C37B-4FC4-AAAC-837EDE7FA07F}" srcOrd="0" destOrd="0" presId="urn:microsoft.com/office/officeart/2005/8/layout/chevron2"/>
    <dgm:cxn modelId="{2B444554-AC90-46E8-8308-0E0AFF6E28BF}" srcId="{3CB5626B-DE16-4642-BC96-C883803370B1}" destId="{113E86BA-0141-45AF-9FC8-3EF034553D43}" srcOrd="0" destOrd="0" parTransId="{85DFC6A9-B8B9-4A50-8A96-1783012B99BB}" sibTransId="{127CFB9E-FDB5-4973-8AC5-FE5651E2E620}"/>
    <dgm:cxn modelId="{96FADBE6-C776-429A-B998-26307C122035}" srcId="{932DB041-18F9-403E-9ACD-0129BEE34EB1}" destId="{5779D3E9-C428-408C-93A9-094E219BD6D7}" srcOrd="0" destOrd="0" parTransId="{AFD6E218-95F3-4541-B895-406464964287}" sibTransId="{B3558987-EAF9-461B-AB1B-3460807705FE}"/>
    <dgm:cxn modelId="{19905663-ACB3-45E0-B21E-28746FCD21D3}" type="presParOf" srcId="{EBDEB886-58FD-4F4F-B39A-93798A260640}" destId="{C2326C13-E9E3-4379-B10F-CA92F301CABF}" srcOrd="0" destOrd="0" presId="urn:microsoft.com/office/officeart/2005/8/layout/chevron2"/>
    <dgm:cxn modelId="{F7FC2211-CD10-44E7-859C-39E2820CAEDD}" type="presParOf" srcId="{C2326C13-E9E3-4379-B10F-CA92F301CABF}" destId="{2B838C98-660F-44A5-86A1-1B2D1059BD70}" srcOrd="0" destOrd="0" presId="urn:microsoft.com/office/officeart/2005/8/layout/chevron2"/>
    <dgm:cxn modelId="{9C782264-1F7A-4145-9576-3AA8AB2B92C2}" type="presParOf" srcId="{C2326C13-E9E3-4379-B10F-CA92F301CABF}" destId="{7C4E3CE7-C37B-4FC4-AAAC-837EDE7FA07F}" srcOrd="1" destOrd="0" presId="urn:microsoft.com/office/officeart/2005/8/layout/chevron2"/>
    <dgm:cxn modelId="{DE84AC18-109C-49BE-8BBF-785FA5AA2C08}" type="presParOf" srcId="{EBDEB886-58FD-4F4F-B39A-93798A260640}" destId="{8F927B1E-208A-4038-8424-4E6F65B7A37A}" srcOrd="1" destOrd="0" presId="urn:microsoft.com/office/officeart/2005/8/layout/chevron2"/>
    <dgm:cxn modelId="{59E33863-8199-487D-B80C-BE1B0EAC7218}" type="presParOf" srcId="{EBDEB886-58FD-4F4F-B39A-93798A260640}" destId="{CE22E785-0316-4554-873B-BC0D1CBF3668}" srcOrd="2" destOrd="0" presId="urn:microsoft.com/office/officeart/2005/8/layout/chevron2"/>
    <dgm:cxn modelId="{5C73A11D-8B33-408A-BF1E-8FDB316971E8}" type="presParOf" srcId="{CE22E785-0316-4554-873B-BC0D1CBF3668}" destId="{70EF5F5D-FBCA-43A3-8598-05D793C62B00}" srcOrd="0" destOrd="0" presId="urn:microsoft.com/office/officeart/2005/8/layout/chevron2"/>
    <dgm:cxn modelId="{E33B30CB-919E-4216-A7EA-717DA226761A}" type="presParOf" srcId="{CE22E785-0316-4554-873B-BC0D1CBF3668}" destId="{D8071B10-5FF9-4FFE-8DD8-BD562A062C36}" srcOrd="1" destOrd="0" presId="urn:microsoft.com/office/officeart/2005/8/layout/chevron2"/>
    <dgm:cxn modelId="{F2481642-D79E-44AE-8D36-5942CACD3F58}" type="presParOf" srcId="{EBDEB886-58FD-4F4F-B39A-93798A260640}" destId="{52FC989C-4525-4277-9548-E9CE1334E3FC}" srcOrd="3" destOrd="0" presId="urn:microsoft.com/office/officeart/2005/8/layout/chevron2"/>
    <dgm:cxn modelId="{A75074C8-5854-4C08-9FC2-D41A97A150F6}" type="presParOf" srcId="{EBDEB886-58FD-4F4F-B39A-93798A260640}" destId="{6B1131C7-71CE-43CD-A0A4-7119E7171F74}" srcOrd="4" destOrd="0" presId="urn:microsoft.com/office/officeart/2005/8/layout/chevron2"/>
    <dgm:cxn modelId="{7353FB52-89D2-4EBA-A261-CCAD3ED5B9FB}" type="presParOf" srcId="{6B1131C7-71CE-43CD-A0A4-7119E7171F74}" destId="{D18B45B6-2BEC-4049-819E-DD1C95232BB6}" srcOrd="0" destOrd="0" presId="urn:microsoft.com/office/officeart/2005/8/layout/chevron2"/>
    <dgm:cxn modelId="{72830DA3-2721-47D5-81FB-7B36F72CA731}" type="presParOf" srcId="{6B1131C7-71CE-43CD-A0A4-7119E7171F74}" destId="{F2E5D6C4-16F9-4C72-A1FE-A6990771B6E5}" srcOrd="1" destOrd="0" presId="urn:microsoft.com/office/officeart/2005/8/layout/chevron2"/>
    <dgm:cxn modelId="{E0D84DAD-D4BC-4696-B814-7E7D4141BEE0}" type="presParOf" srcId="{EBDEB886-58FD-4F4F-B39A-93798A260640}" destId="{F42CC6F8-9532-461E-BC41-DCF4C1BC9D87}" srcOrd="5" destOrd="0" presId="urn:microsoft.com/office/officeart/2005/8/layout/chevron2"/>
    <dgm:cxn modelId="{6BB5A975-A53D-477A-9D38-E06E3516B530}" type="presParOf" srcId="{EBDEB886-58FD-4F4F-B39A-93798A260640}" destId="{058CAC93-A966-4C5E-A714-4AC92948AB4A}" srcOrd="6" destOrd="0" presId="urn:microsoft.com/office/officeart/2005/8/layout/chevron2"/>
    <dgm:cxn modelId="{60180BF1-1428-4DE7-85F1-201232BD9B9D}" type="presParOf" srcId="{058CAC93-A966-4C5E-A714-4AC92948AB4A}" destId="{1CCAC70B-4006-4A0C-A00A-43CE97493D5E}" srcOrd="0" destOrd="0" presId="urn:microsoft.com/office/officeart/2005/8/layout/chevron2"/>
    <dgm:cxn modelId="{3ADB1662-DFBB-4C8A-8E63-8218BC0FB47B}" type="presParOf" srcId="{058CAC93-A966-4C5E-A714-4AC92948AB4A}" destId="{3DDD860F-C33C-43DF-873D-285F80FE50B0}" srcOrd="1" destOrd="0" presId="urn:microsoft.com/office/officeart/2005/8/layout/chevron2"/>
    <dgm:cxn modelId="{FDAE30D3-976B-4478-84C5-FF825A37B410}" type="presParOf" srcId="{EBDEB886-58FD-4F4F-B39A-93798A260640}" destId="{AF97A559-0A93-4D55-8DE9-CD8065B0B50A}" srcOrd="7" destOrd="0" presId="urn:microsoft.com/office/officeart/2005/8/layout/chevron2"/>
    <dgm:cxn modelId="{A0D44F46-C4DD-4EDB-8F8D-F0DE342CDE73}" type="presParOf" srcId="{EBDEB886-58FD-4F4F-B39A-93798A260640}" destId="{D5EA2CBC-F903-4845-B540-66190DABCD0C}" srcOrd="8" destOrd="0" presId="urn:microsoft.com/office/officeart/2005/8/layout/chevron2"/>
    <dgm:cxn modelId="{336F13B7-D697-4BB6-89C6-72C664B18B38}" type="presParOf" srcId="{D5EA2CBC-F903-4845-B540-66190DABCD0C}" destId="{12CBB2A2-3035-4BDB-B5E5-CC86BE8F4E4F}" srcOrd="0" destOrd="0" presId="urn:microsoft.com/office/officeart/2005/8/layout/chevron2"/>
    <dgm:cxn modelId="{23AC164D-F854-4A41-A3D9-67B0223951FF}" type="presParOf" srcId="{D5EA2CBC-F903-4845-B540-66190DABCD0C}" destId="{DB7A75F1-F585-4247-AE96-C475946AEBBB}" srcOrd="1" destOrd="0" presId="urn:microsoft.com/office/officeart/2005/8/layout/chevron2"/>
    <dgm:cxn modelId="{6E7BB5A4-8373-4EB5-9AAE-521F7E6EEB26}" type="presParOf" srcId="{EBDEB886-58FD-4F4F-B39A-93798A260640}" destId="{0D352680-F45E-4D18-8C96-B37BEE02DB9B}" srcOrd="9" destOrd="0" presId="urn:microsoft.com/office/officeart/2005/8/layout/chevron2"/>
    <dgm:cxn modelId="{3FD6C7D6-04CB-4BD2-BCBD-E2ECB10CCB54}" type="presParOf" srcId="{EBDEB886-58FD-4F4F-B39A-93798A260640}" destId="{A2BF2C39-84A6-431D-95F3-3CAB82E7D5BE}" srcOrd="10" destOrd="0" presId="urn:microsoft.com/office/officeart/2005/8/layout/chevron2"/>
    <dgm:cxn modelId="{46401F59-EEBA-437B-8F75-CBBDB8292BB6}" type="presParOf" srcId="{A2BF2C39-84A6-431D-95F3-3CAB82E7D5BE}" destId="{9D371442-D966-4151-A0F8-CB15A4E678D0}" srcOrd="0" destOrd="0" presId="urn:microsoft.com/office/officeart/2005/8/layout/chevron2"/>
    <dgm:cxn modelId="{A2540A0D-84DB-4D6C-8F0E-61DC1A53C55C}" type="presParOf" srcId="{A2BF2C39-84A6-431D-95F3-3CAB82E7D5BE}" destId="{C3691CB1-7E6E-4FAC-BFC0-D5CF7B7DDD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126CDC-75F8-4397-9EDF-F0E5411AAFAB}" type="doc">
      <dgm:prSet loTypeId="urn:microsoft.com/office/officeart/2005/8/layout/hList7#2" loCatId="process" qsTypeId="urn:microsoft.com/office/officeart/2005/8/quickstyle/simple5" qsCatId="simple" csTypeId="urn:microsoft.com/office/officeart/2005/8/colors/colorful5" csCatId="colorful" phldr="1"/>
      <dgm:spPr/>
    </dgm:pt>
    <dgm:pt modelId="{A22EFA29-0B1E-48E0-AEB0-4E9015C1D7E1}">
      <dgm:prSet phldrT="[Текст]"/>
      <dgm:spPr>
        <a:solidFill>
          <a:srgbClr val="2DC8FF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</a:p>
        <a:p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D025A8E-B271-45E8-B709-CF142DFD6D9A}" type="parTrans" cxnId="{92755315-7922-4238-9F79-916780305DCC}">
      <dgm:prSet/>
      <dgm:spPr/>
      <dgm:t>
        <a:bodyPr/>
        <a:lstStyle/>
        <a:p>
          <a:endParaRPr lang="ru-RU"/>
        </a:p>
      </dgm:t>
    </dgm:pt>
    <dgm:pt modelId="{C4CFB793-72A4-4000-932E-20018E735646}" type="sibTrans" cxnId="{92755315-7922-4238-9F79-916780305DCC}">
      <dgm:prSet/>
      <dgm:spPr/>
      <dgm:t>
        <a:bodyPr/>
        <a:lstStyle/>
        <a:p>
          <a:endParaRPr lang="ru-RU"/>
        </a:p>
      </dgm:t>
    </dgm:pt>
    <dgm:pt modelId="{A2BD3CC8-EEBC-42B8-BCCB-98ADC01195DB}">
      <dgm:prSet phldrT="[Текст]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Контрольно-оценочный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блок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FE22E8E-6E6A-4CA0-B0E0-E4BA62282F59}" type="parTrans" cxnId="{BBEB1D70-F6C3-4EEC-9CE8-464ABA26BB14}">
      <dgm:prSet/>
      <dgm:spPr/>
      <dgm:t>
        <a:bodyPr/>
        <a:lstStyle/>
        <a:p>
          <a:endParaRPr lang="ru-RU"/>
        </a:p>
      </dgm:t>
    </dgm:pt>
    <dgm:pt modelId="{ACA1B180-51FE-443D-A4BE-209E7C417D5F}" type="sibTrans" cxnId="{BBEB1D70-F6C3-4EEC-9CE8-464ABA26BB14}">
      <dgm:prSet/>
      <dgm:spPr/>
      <dgm:t>
        <a:bodyPr/>
        <a:lstStyle/>
        <a:p>
          <a:endParaRPr lang="ru-RU"/>
        </a:p>
      </dgm:t>
    </dgm:pt>
    <dgm:pt modelId="{33891061-758B-4393-8C47-D36F5A4CA85F}">
      <dgm:prSet phldrT="[Текст]"/>
      <dgm:spPr>
        <a:solidFill>
          <a:srgbClr val="00CC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dirty="0" smtClean="0"/>
            <a:t> </a:t>
          </a: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блок</a:t>
          </a:r>
        </a:p>
        <a:p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endParaRPr lang="ru-RU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4CD3049-A6FD-4E20-9AC7-B3B02DCA3B4F}" type="parTrans" cxnId="{6FC7AD42-C438-483E-8B5E-BA406D55E218}">
      <dgm:prSet/>
      <dgm:spPr/>
      <dgm:t>
        <a:bodyPr/>
        <a:lstStyle/>
        <a:p>
          <a:endParaRPr lang="ru-RU"/>
        </a:p>
      </dgm:t>
    </dgm:pt>
    <dgm:pt modelId="{2D0BCA11-BE58-4F72-BC91-347E3402C317}" type="sibTrans" cxnId="{6FC7AD42-C438-483E-8B5E-BA406D55E218}">
      <dgm:prSet/>
      <dgm:spPr/>
      <dgm:t>
        <a:bodyPr/>
        <a:lstStyle/>
        <a:p>
          <a:endParaRPr lang="ru-RU"/>
        </a:p>
      </dgm:t>
    </dgm:pt>
    <dgm:pt modelId="{9E0CC8A0-5EF3-4E07-9582-98007F1D10BE}" type="pres">
      <dgm:prSet presAssocID="{C7126CDC-75F8-4397-9EDF-F0E5411AAFAB}" presName="Name0" presStyleCnt="0">
        <dgm:presLayoutVars>
          <dgm:dir/>
          <dgm:resizeHandles val="exact"/>
        </dgm:presLayoutVars>
      </dgm:prSet>
      <dgm:spPr/>
    </dgm:pt>
    <dgm:pt modelId="{754C6B1E-3A4A-4D26-A461-143587C49EEA}" type="pres">
      <dgm:prSet presAssocID="{C7126CDC-75F8-4397-9EDF-F0E5411AAFAB}" presName="fgShape" presStyleLbl="fgShp" presStyleIdx="0" presStyleCnt="1" custScaleY="166667" custLinFactY="-200000" custLinFactNeighborX="-813" custLinFactNeighborY="-246360"/>
      <dgm:spPr>
        <a:solidFill>
          <a:srgbClr val="FF4B4B"/>
        </a:solidFill>
      </dgm:spPr>
    </dgm:pt>
    <dgm:pt modelId="{0C6168FE-8E4D-44D3-BAE4-E54DD8BE3339}" type="pres">
      <dgm:prSet presAssocID="{C7126CDC-75F8-4397-9EDF-F0E5411AAFAB}" presName="linComp" presStyleCnt="0"/>
      <dgm:spPr/>
    </dgm:pt>
    <dgm:pt modelId="{D3005CA5-D69E-45DA-B85B-162A603622EB}" type="pres">
      <dgm:prSet presAssocID="{A22EFA29-0B1E-48E0-AEB0-4E9015C1D7E1}" presName="compNode" presStyleCnt="0"/>
      <dgm:spPr/>
    </dgm:pt>
    <dgm:pt modelId="{BC8571EF-CBF9-407C-9CB9-98D9D29316CE}" type="pres">
      <dgm:prSet presAssocID="{A22EFA29-0B1E-48E0-AEB0-4E9015C1D7E1}" presName="bkgdShape" presStyleLbl="node1" presStyleIdx="0" presStyleCnt="3" custLinFactNeighborX="-53" custLinFactNeighborY="1632"/>
      <dgm:spPr/>
      <dgm:t>
        <a:bodyPr/>
        <a:lstStyle/>
        <a:p>
          <a:endParaRPr lang="ru-RU"/>
        </a:p>
      </dgm:t>
    </dgm:pt>
    <dgm:pt modelId="{BA4D8FEA-827E-49D3-8139-837085F73104}" type="pres">
      <dgm:prSet presAssocID="{A22EFA29-0B1E-48E0-AEB0-4E9015C1D7E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9994D-252F-4A5A-B8C0-5F8982D66A70}" type="pres">
      <dgm:prSet presAssocID="{A22EFA29-0B1E-48E0-AEB0-4E9015C1D7E1}" presName="invisiNode" presStyleLbl="node1" presStyleIdx="0" presStyleCnt="3"/>
      <dgm:spPr/>
    </dgm:pt>
    <dgm:pt modelId="{9F206B19-F009-4248-92E6-4F0AF191E2A5}" type="pres">
      <dgm:prSet presAssocID="{A22EFA29-0B1E-48E0-AEB0-4E9015C1D7E1}" presName="imagNode" presStyleLbl="fgImgPlace1" presStyleIdx="0" presStyleCnt="3" custLinFactY="72024" custLinFactNeighborX="1854" custLinFactNeighborY="100000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ADD1F580-FEEC-4B0B-8334-BC250173BF71}" type="pres">
      <dgm:prSet presAssocID="{C4CFB793-72A4-4000-932E-20018E73564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04620BF-54EA-4E41-89D6-1B44898B61BE}" type="pres">
      <dgm:prSet presAssocID="{33891061-758B-4393-8C47-D36F5A4CA85F}" presName="compNode" presStyleCnt="0"/>
      <dgm:spPr/>
    </dgm:pt>
    <dgm:pt modelId="{F1C457F2-038E-4B02-A1C6-1D3C19AB0171}" type="pres">
      <dgm:prSet presAssocID="{33891061-758B-4393-8C47-D36F5A4CA85F}" presName="bkgdShape" presStyleLbl="node1" presStyleIdx="1" presStyleCnt="3" custScaleX="96405" custLinFactNeighborX="-433" custLinFactNeighborY="-484"/>
      <dgm:spPr/>
      <dgm:t>
        <a:bodyPr/>
        <a:lstStyle/>
        <a:p>
          <a:endParaRPr lang="ru-RU"/>
        </a:p>
      </dgm:t>
    </dgm:pt>
    <dgm:pt modelId="{F0E8CA9A-7409-4265-9CB6-5F379303416C}" type="pres">
      <dgm:prSet presAssocID="{33891061-758B-4393-8C47-D36F5A4CA85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18E15-220F-4A55-B924-65E82BC7CD99}" type="pres">
      <dgm:prSet presAssocID="{33891061-758B-4393-8C47-D36F5A4CA85F}" presName="invisiNode" presStyleLbl="node1" presStyleIdx="1" presStyleCnt="3"/>
      <dgm:spPr/>
    </dgm:pt>
    <dgm:pt modelId="{FAA3AB5D-2203-4146-8671-20A7A901AA7C}" type="pres">
      <dgm:prSet presAssocID="{33891061-758B-4393-8C47-D36F5A4CA85F}" presName="imagNode" presStyleLbl="fgImgPlace1" presStyleIdx="1" presStyleCnt="3" custLinFactY="71827" custLinFactNeighborX="-50" custLinFactNeighborY="100000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3B38DD3D-46D1-44E1-8B06-8A38BE2F0215}" type="pres">
      <dgm:prSet presAssocID="{2D0BCA11-BE58-4F72-BC91-347E3402C31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4A18B09-8725-4313-A4C4-FBA90E8ED59C}" type="pres">
      <dgm:prSet presAssocID="{A2BD3CC8-EEBC-42B8-BCCB-98ADC01195DB}" presName="compNode" presStyleCnt="0"/>
      <dgm:spPr/>
    </dgm:pt>
    <dgm:pt modelId="{2E6970C3-9DC2-4721-83C9-C2199862BC00}" type="pres">
      <dgm:prSet presAssocID="{A2BD3CC8-EEBC-42B8-BCCB-98ADC01195DB}" presName="bkgdShape" presStyleLbl="node1" presStyleIdx="2" presStyleCnt="3" custLinFactNeighborX="-1979"/>
      <dgm:spPr/>
      <dgm:t>
        <a:bodyPr/>
        <a:lstStyle/>
        <a:p>
          <a:endParaRPr lang="ru-RU"/>
        </a:p>
      </dgm:t>
    </dgm:pt>
    <dgm:pt modelId="{C50A844F-195D-4D91-836F-5F3C7F5E83F4}" type="pres">
      <dgm:prSet presAssocID="{A2BD3CC8-EEBC-42B8-BCCB-98ADC01195D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54A63-814E-464A-A91C-A479755FEF42}" type="pres">
      <dgm:prSet presAssocID="{A2BD3CC8-EEBC-42B8-BCCB-98ADC01195DB}" presName="invisiNode" presStyleLbl="node1" presStyleIdx="2" presStyleCnt="3"/>
      <dgm:spPr/>
    </dgm:pt>
    <dgm:pt modelId="{E65E1139-E362-422C-A5E1-B9A9AE7ECCF8}" type="pres">
      <dgm:prSet presAssocID="{A2BD3CC8-EEBC-42B8-BCCB-98ADC01195DB}" presName="imagNode" presStyleLbl="fgImgPlace1" presStyleIdx="2" presStyleCnt="3" custLinFactY="75279" custLinFactNeighborX="5526" custLinFactNeighborY="100000"/>
      <dgm:spPr>
        <a:blipFill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935B31C-7F72-4CA3-AB0A-129316F6A81B}" type="presOf" srcId="{A2BD3CC8-EEBC-42B8-BCCB-98ADC01195DB}" destId="{C50A844F-195D-4D91-836F-5F3C7F5E83F4}" srcOrd="1" destOrd="0" presId="urn:microsoft.com/office/officeart/2005/8/layout/hList7#2"/>
    <dgm:cxn modelId="{BBEB1D70-F6C3-4EEC-9CE8-464ABA26BB14}" srcId="{C7126CDC-75F8-4397-9EDF-F0E5411AAFAB}" destId="{A2BD3CC8-EEBC-42B8-BCCB-98ADC01195DB}" srcOrd="2" destOrd="0" parTransId="{AFE22E8E-6E6A-4CA0-B0E0-E4BA62282F59}" sibTransId="{ACA1B180-51FE-443D-A4BE-209E7C417D5F}"/>
    <dgm:cxn modelId="{6FC7AD42-C438-483E-8B5E-BA406D55E218}" srcId="{C7126CDC-75F8-4397-9EDF-F0E5411AAFAB}" destId="{33891061-758B-4393-8C47-D36F5A4CA85F}" srcOrd="1" destOrd="0" parTransId="{24CD3049-A6FD-4E20-9AC7-B3B02DCA3B4F}" sibTransId="{2D0BCA11-BE58-4F72-BC91-347E3402C317}"/>
    <dgm:cxn modelId="{7995168A-F497-4C26-9455-3EF3DBFBE7CD}" type="presOf" srcId="{33891061-758B-4393-8C47-D36F5A4CA85F}" destId="{F1C457F2-038E-4B02-A1C6-1D3C19AB0171}" srcOrd="0" destOrd="0" presId="urn:microsoft.com/office/officeart/2005/8/layout/hList7#2"/>
    <dgm:cxn modelId="{8669B139-4E53-4DBD-A0FE-300DEBD0E7D2}" type="presOf" srcId="{2D0BCA11-BE58-4F72-BC91-347E3402C317}" destId="{3B38DD3D-46D1-44E1-8B06-8A38BE2F0215}" srcOrd="0" destOrd="0" presId="urn:microsoft.com/office/officeart/2005/8/layout/hList7#2"/>
    <dgm:cxn modelId="{FD30D71F-C338-41D3-AE7A-7357E15E31CB}" type="presOf" srcId="{C4CFB793-72A4-4000-932E-20018E735646}" destId="{ADD1F580-FEEC-4B0B-8334-BC250173BF71}" srcOrd="0" destOrd="0" presId="urn:microsoft.com/office/officeart/2005/8/layout/hList7#2"/>
    <dgm:cxn modelId="{13705859-A084-474D-8AEC-2BE515711FE4}" type="presOf" srcId="{A2BD3CC8-EEBC-42B8-BCCB-98ADC01195DB}" destId="{2E6970C3-9DC2-4721-83C9-C2199862BC00}" srcOrd="0" destOrd="0" presId="urn:microsoft.com/office/officeart/2005/8/layout/hList7#2"/>
    <dgm:cxn modelId="{800810FC-FAB2-4358-BE74-A1A364756236}" type="presOf" srcId="{33891061-758B-4393-8C47-D36F5A4CA85F}" destId="{F0E8CA9A-7409-4265-9CB6-5F379303416C}" srcOrd="1" destOrd="0" presId="urn:microsoft.com/office/officeart/2005/8/layout/hList7#2"/>
    <dgm:cxn modelId="{341390B1-9BF9-493E-84B0-E73579CF036C}" type="presOf" srcId="{A22EFA29-0B1E-48E0-AEB0-4E9015C1D7E1}" destId="{BC8571EF-CBF9-407C-9CB9-98D9D29316CE}" srcOrd="0" destOrd="0" presId="urn:microsoft.com/office/officeart/2005/8/layout/hList7#2"/>
    <dgm:cxn modelId="{F25A6F24-D540-4F79-956A-B9C47EF80F0C}" type="presOf" srcId="{C7126CDC-75F8-4397-9EDF-F0E5411AAFAB}" destId="{9E0CC8A0-5EF3-4E07-9582-98007F1D10BE}" srcOrd="0" destOrd="0" presId="urn:microsoft.com/office/officeart/2005/8/layout/hList7#2"/>
    <dgm:cxn modelId="{9FA3C39A-0011-4CEE-9135-0211F9D28C9C}" type="presOf" srcId="{A22EFA29-0B1E-48E0-AEB0-4E9015C1D7E1}" destId="{BA4D8FEA-827E-49D3-8139-837085F73104}" srcOrd="1" destOrd="0" presId="urn:microsoft.com/office/officeart/2005/8/layout/hList7#2"/>
    <dgm:cxn modelId="{92755315-7922-4238-9F79-916780305DCC}" srcId="{C7126CDC-75F8-4397-9EDF-F0E5411AAFAB}" destId="{A22EFA29-0B1E-48E0-AEB0-4E9015C1D7E1}" srcOrd="0" destOrd="0" parTransId="{CD025A8E-B271-45E8-B709-CF142DFD6D9A}" sibTransId="{C4CFB793-72A4-4000-932E-20018E735646}"/>
    <dgm:cxn modelId="{245F9312-6436-4F76-9809-E8E4344EA6D0}" type="presParOf" srcId="{9E0CC8A0-5EF3-4E07-9582-98007F1D10BE}" destId="{754C6B1E-3A4A-4D26-A461-143587C49EEA}" srcOrd="0" destOrd="0" presId="urn:microsoft.com/office/officeart/2005/8/layout/hList7#2"/>
    <dgm:cxn modelId="{E832AE3A-1BBB-4D44-BCA1-D07BC00645B4}" type="presParOf" srcId="{9E0CC8A0-5EF3-4E07-9582-98007F1D10BE}" destId="{0C6168FE-8E4D-44D3-BAE4-E54DD8BE3339}" srcOrd="1" destOrd="0" presId="urn:microsoft.com/office/officeart/2005/8/layout/hList7#2"/>
    <dgm:cxn modelId="{17E9E4F8-CFFF-4440-8EE9-C680C75AF4F1}" type="presParOf" srcId="{0C6168FE-8E4D-44D3-BAE4-E54DD8BE3339}" destId="{D3005CA5-D69E-45DA-B85B-162A603622EB}" srcOrd="0" destOrd="0" presId="urn:microsoft.com/office/officeart/2005/8/layout/hList7#2"/>
    <dgm:cxn modelId="{CE6F279E-9D58-44DB-AA18-8121D7E33580}" type="presParOf" srcId="{D3005CA5-D69E-45DA-B85B-162A603622EB}" destId="{BC8571EF-CBF9-407C-9CB9-98D9D29316CE}" srcOrd="0" destOrd="0" presId="urn:microsoft.com/office/officeart/2005/8/layout/hList7#2"/>
    <dgm:cxn modelId="{8AFB42EC-7454-454A-8FC7-EFED90EDD277}" type="presParOf" srcId="{D3005CA5-D69E-45DA-B85B-162A603622EB}" destId="{BA4D8FEA-827E-49D3-8139-837085F73104}" srcOrd="1" destOrd="0" presId="urn:microsoft.com/office/officeart/2005/8/layout/hList7#2"/>
    <dgm:cxn modelId="{2A47F956-C3FA-4B0E-ADAE-EEE014CB80CB}" type="presParOf" srcId="{D3005CA5-D69E-45DA-B85B-162A603622EB}" destId="{D3B9994D-252F-4A5A-B8C0-5F8982D66A70}" srcOrd="2" destOrd="0" presId="urn:microsoft.com/office/officeart/2005/8/layout/hList7#2"/>
    <dgm:cxn modelId="{5BD22614-5C67-42B6-BEAE-D6ADCDD67222}" type="presParOf" srcId="{D3005CA5-D69E-45DA-B85B-162A603622EB}" destId="{9F206B19-F009-4248-92E6-4F0AF191E2A5}" srcOrd="3" destOrd="0" presId="urn:microsoft.com/office/officeart/2005/8/layout/hList7#2"/>
    <dgm:cxn modelId="{1F849624-3382-46C8-8A2E-95D2A1B51BD8}" type="presParOf" srcId="{0C6168FE-8E4D-44D3-BAE4-E54DD8BE3339}" destId="{ADD1F580-FEEC-4B0B-8334-BC250173BF71}" srcOrd="1" destOrd="0" presId="urn:microsoft.com/office/officeart/2005/8/layout/hList7#2"/>
    <dgm:cxn modelId="{E90CA7F6-493F-47E2-82B8-CA7EC9F5592D}" type="presParOf" srcId="{0C6168FE-8E4D-44D3-BAE4-E54DD8BE3339}" destId="{804620BF-54EA-4E41-89D6-1B44898B61BE}" srcOrd="2" destOrd="0" presId="urn:microsoft.com/office/officeart/2005/8/layout/hList7#2"/>
    <dgm:cxn modelId="{85BAA602-A39C-430E-882A-C434318DB7C4}" type="presParOf" srcId="{804620BF-54EA-4E41-89D6-1B44898B61BE}" destId="{F1C457F2-038E-4B02-A1C6-1D3C19AB0171}" srcOrd="0" destOrd="0" presId="urn:microsoft.com/office/officeart/2005/8/layout/hList7#2"/>
    <dgm:cxn modelId="{B9595883-A709-4645-B1C3-8E02C8CD9132}" type="presParOf" srcId="{804620BF-54EA-4E41-89D6-1B44898B61BE}" destId="{F0E8CA9A-7409-4265-9CB6-5F379303416C}" srcOrd="1" destOrd="0" presId="urn:microsoft.com/office/officeart/2005/8/layout/hList7#2"/>
    <dgm:cxn modelId="{31405ADB-4264-4381-BAD9-CE4C87E681F2}" type="presParOf" srcId="{804620BF-54EA-4E41-89D6-1B44898B61BE}" destId="{D1518E15-220F-4A55-B924-65E82BC7CD99}" srcOrd="2" destOrd="0" presId="urn:microsoft.com/office/officeart/2005/8/layout/hList7#2"/>
    <dgm:cxn modelId="{DD4DD8FE-F855-4EAE-889B-2CFC98204E6C}" type="presParOf" srcId="{804620BF-54EA-4E41-89D6-1B44898B61BE}" destId="{FAA3AB5D-2203-4146-8671-20A7A901AA7C}" srcOrd="3" destOrd="0" presId="urn:microsoft.com/office/officeart/2005/8/layout/hList7#2"/>
    <dgm:cxn modelId="{35CE0BB9-7BF6-4E31-A22F-D84A6C04947F}" type="presParOf" srcId="{0C6168FE-8E4D-44D3-BAE4-E54DD8BE3339}" destId="{3B38DD3D-46D1-44E1-8B06-8A38BE2F0215}" srcOrd="3" destOrd="0" presId="urn:microsoft.com/office/officeart/2005/8/layout/hList7#2"/>
    <dgm:cxn modelId="{519976FE-41AC-4261-ADE7-9CCEDD4FFC65}" type="presParOf" srcId="{0C6168FE-8E4D-44D3-BAE4-E54DD8BE3339}" destId="{C4A18B09-8725-4313-A4C4-FBA90E8ED59C}" srcOrd="4" destOrd="0" presId="urn:microsoft.com/office/officeart/2005/8/layout/hList7#2"/>
    <dgm:cxn modelId="{9CF5E31A-DA40-4624-84F0-2DDBB1E0639A}" type="presParOf" srcId="{C4A18B09-8725-4313-A4C4-FBA90E8ED59C}" destId="{2E6970C3-9DC2-4721-83C9-C2199862BC00}" srcOrd="0" destOrd="0" presId="urn:microsoft.com/office/officeart/2005/8/layout/hList7#2"/>
    <dgm:cxn modelId="{4D262C99-0977-4095-98C1-BB21EE429071}" type="presParOf" srcId="{C4A18B09-8725-4313-A4C4-FBA90E8ED59C}" destId="{C50A844F-195D-4D91-836F-5F3C7F5E83F4}" srcOrd="1" destOrd="0" presId="urn:microsoft.com/office/officeart/2005/8/layout/hList7#2"/>
    <dgm:cxn modelId="{81D4DF73-33F3-46BC-B629-A8F8E12DD785}" type="presParOf" srcId="{C4A18B09-8725-4313-A4C4-FBA90E8ED59C}" destId="{3C854A63-814E-464A-A91C-A479755FEF42}" srcOrd="2" destOrd="0" presId="urn:microsoft.com/office/officeart/2005/8/layout/hList7#2"/>
    <dgm:cxn modelId="{F0E0E499-E706-4CC4-8150-4A7C4A518684}" type="presParOf" srcId="{C4A18B09-8725-4313-A4C4-FBA90E8ED59C}" destId="{E65E1139-E362-422C-A5E1-B9A9AE7ECCF8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9439B4-3E8C-4B88-9E69-CA2AE1A6B17E}" type="doc">
      <dgm:prSet loTypeId="urn:microsoft.com/office/officeart/2005/8/layout/h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1B508FA-97D9-469F-8386-FF31A12C6880}">
      <dgm:prSet phldrT="[Текст]"/>
      <dgm:spPr>
        <a:solidFill>
          <a:srgbClr val="2DC8FF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E8E9BE-4F64-4DF3-B8A8-378A99ED5103}" type="parTrans" cxnId="{B1DE4D9C-E6B4-45CF-A5D1-E952540B5EB2}">
      <dgm:prSet/>
      <dgm:spPr/>
      <dgm:t>
        <a:bodyPr/>
        <a:lstStyle/>
        <a:p>
          <a:endParaRPr lang="ru-RU"/>
        </a:p>
      </dgm:t>
    </dgm:pt>
    <dgm:pt modelId="{F62A8683-D266-4918-A08A-B01D23AC1D1F}" type="sibTrans" cxnId="{B1DE4D9C-E6B4-45CF-A5D1-E952540B5EB2}">
      <dgm:prSet/>
      <dgm:spPr/>
      <dgm:t>
        <a:bodyPr/>
        <a:lstStyle/>
        <a:p>
          <a:endParaRPr lang="ru-RU"/>
        </a:p>
      </dgm:t>
    </dgm:pt>
    <dgm:pt modelId="{E15F5AF1-CA1B-4B36-8A89-C74F119D6830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анкетирование и опрос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0FFBBE8-F535-46AF-AA44-819368EFF702}" type="parTrans" cxnId="{1C4249CC-19A6-4597-AB0D-02CE2D8D7A96}">
      <dgm:prSet/>
      <dgm:spPr/>
      <dgm:t>
        <a:bodyPr/>
        <a:lstStyle/>
        <a:p>
          <a:endParaRPr lang="ru-RU"/>
        </a:p>
      </dgm:t>
    </dgm:pt>
    <dgm:pt modelId="{4378574E-2697-4A4F-9958-07596323A5B6}" type="sibTrans" cxnId="{1C4249CC-19A6-4597-AB0D-02CE2D8D7A96}">
      <dgm:prSet/>
      <dgm:spPr/>
      <dgm:t>
        <a:bodyPr/>
        <a:lstStyle/>
        <a:p>
          <a:endParaRPr lang="ru-RU"/>
        </a:p>
      </dgm:t>
    </dgm:pt>
    <dgm:pt modelId="{43BA740F-6E8B-43CD-9EE2-B2B746B33E88}">
      <dgm:prSet phldrT="[Текст]"/>
      <dgm:spPr>
        <a:solidFill>
          <a:srgbClr val="00CC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dirty="0" smtClean="0"/>
            <a:t> </a:t>
          </a: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блок</a:t>
          </a:r>
        </a:p>
      </dgm:t>
    </dgm:pt>
    <dgm:pt modelId="{94DA6B79-E37B-4B59-BBFA-6B6E065B6F48}" type="parTrans" cxnId="{55C17FFF-F6B5-4C89-972D-CF55CCE7EF02}">
      <dgm:prSet/>
      <dgm:spPr/>
      <dgm:t>
        <a:bodyPr/>
        <a:lstStyle/>
        <a:p>
          <a:endParaRPr lang="ru-RU"/>
        </a:p>
      </dgm:t>
    </dgm:pt>
    <dgm:pt modelId="{F1585E8E-FC4F-4BB5-B1A5-E333E6E3E308}" type="sibTrans" cxnId="{55C17FFF-F6B5-4C89-972D-CF55CCE7EF02}">
      <dgm:prSet/>
      <dgm:spPr/>
      <dgm:t>
        <a:bodyPr/>
        <a:lstStyle/>
        <a:p>
          <a:endParaRPr lang="ru-RU"/>
        </a:p>
      </dgm:t>
    </dgm:pt>
    <dgm:pt modelId="{8E0C46A5-E77C-474E-9C51-B63959115FC1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лекции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C0E99B2-FF4A-41DF-B28E-03390DFC6A32}" type="parTrans" cxnId="{DEAE832A-515D-4B8F-BC08-4C552F821F58}">
      <dgm:prSet/>
      <dgm:spPr/>
      <dgm:t>
        <a:bodyPr/>
        <a:lstStyle/>
        <a:p>
          <a:endParaRPr lang="ru-RU"/>
        </a:p>
      </dgm:t>
    </dgm:pt>
    <dgm:pt modelId="{6F06C56D-B8B9-4E98-B7FB-6EFE27DFB46B}" type="sibTrans" cxnId="{DEAE832A-515D-4B8F-BC08-4C552F821F58}">
      <dgm:prSet/>
      <dgm:spPr/>
      <dgm:t>
        <a:bodyPr/>
        <a:lstStyle/>
        <a:p>
          <a:endParaRPr lang="ru-RU"/>
        </a:p>
      </dgm:t>
    </dgm:pt>
    <dgm:pt modelId="{71ECEDFD-A96D-4A12-8A36-BCD33CE0DA1A}">
      <dgm:prSet phldrT="[Текст]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Контрольно-оценочный блок</a:t>
          </a:r>
        </a:p>
      </dgm:t>
    </dgm:pt>
    <dgm:pt modelId="{A290B0B4-53E3-4BE2-9398-EC561062E1D7}" type="parTrans" cxnId="{50F7CB72-CE44-48DC-9FAD-C55E7ECFB34D}">
      <dgm:prSet/>
      <dgm:spPr/>
      <dgm:t>
        <a:bodyPr/>
        <a:lstStyle/>
        <a:p>
          <a:endParaRPr lang="ru-RU"/>
        </a:p>
      </dgm:t>
    </dgm:pt>
    <dgm:pt modelId="{D660A333-D3C7-4C15-A7A2-5A066B17EFF7}" type="sibTrans" cxnId="{50F7CB72-CE44-48DC-9FAD-C55E7ECFB34D}">
      <dgm:prSet/>
      <dgm:spPr/>
      <dgm:t>
        <a:bodyPr/>
        <a:lstStyle/>
        <a:p>
          <a:endParaRPr lang="ru-RU"/>
        </a:p>
      </dgm:t>
    </dgm:pt>
    <dgm:pt modelId="{58F1B450-2BF3-499A-BE0E-9979CE24C657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анализ деятельности</a:t>
          </a:r>
        </a:p>
      </dgm:t>
    </dgm:pt>
    <dgm:pt modelId="{C6C023B3-92A9-448D-9824-725CA77F22B6}" type="parTrans" cxnId="{4568BC2B-BAAB-4117-9E54-F3ABD5E3E3CE}">
      <dgm:prSet/>
      <dgm:spPr/>
      <dgm:t>
        <a:bodyPr/>
        <a:lstStyle/>
        <a:p>
          <a:endParaRPr lang="ru-RU"/>
        </a:p>
      </dgm:t>
    </dgm:pt>
    <dgm:pt modelId="{4D90E185-6EE3-4C93-AEAA-C7930113672D}" type="sibTrans" cxnId="{4568BC2B-BAAB-4117-9E54-F3ABD5E3E3CE}">
      <dgm:prSet/>
      <dgm:spPr/>
      <dgm:t>
        <a:bodyPr/>
        <a:lstStyle/>
        <a:p>
          <a:endParaRPr lang="ru-RU"/>
        </a:p>
      </dgm:t>
    </dgm:pt>
    <dgm:pt modelId="{269EA76E-8963-41D7-AAA2-EA20CF210F6E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листы-памятки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4B394E7-0F7B-4AF8-A6CA-95C70CB69EE2}" type="parTrans" cxnId="{1C9FB9A1-3EAD-414F-A57D-C29E1F0C8BA6}">
      <dgm:prSet/>
      <dgm:spPr/>
      <dgm:t>
        <a:bodyPr/>
        <a:lstStyle/>
        <a:p>
          <a:endParaRPr lang="ru-RU"/>
        </a:p>
      </dgm:t>
    </dgm:pt>
    <dgm:pt modelId="{6B5FE9B4-C1AD-4607-8E8B-D607264FEB04}" type="sibTrans" cxnId="{1C9FB9A1-3EAD-414F-A57D-C29E1F0C8BA6}">
      <dgm:prSet/>
      <dgm:spPr/>
      <dgm:t>
        <a:bodyPr/>
        <a:lstStyle/>
        <a:p>
          <a:endParaRPr lang="ru-RU"/>
        </a:p>
      </dgm:t>
    </dgm:pt>
    <dgm:pt modelId="{B6DB7DE2-AB94-487D-BD75-38C5B1203801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семинары и тренинги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73E5411-7FEA-44AC-A12C-BEF69B4E29C1}" type="parTrans" cxnId="{40EAFF01-E271-4D18-BD06-A8D4EEAC7E26}">
      <dgm:prSet/>
      <dgm:spPr/>
      <dgm:t>
        <a:bodyPr/>
        <a:lstStyle/>
        <a:p>
          <a:endParaRPr lang="ru-RU"/>
        </a:p>
      </dgm:t>
    </dgm:pt>
    <dgm:pt modelId="{F9701DF5-0DEC-4459-B4FC-4A828D418793}" type="sibTrans" cxnId="{40EAFF01-E271-4D18-BD06-A8D4EEAC7E26}">
      <dgm:prSet/>
      <dgm:spPr/>
      <dgm:t>
        <a:bodyPr/>
        <a:lstStyle/>
        <a:p>
          <a:endParaRPr lang="ru-RU"/>
        </a:p>
      </dgm:t>
    </dgm:pt>
    <dgm:pt modelId="{6F7F01EC-3902-4F1C-A239-BBFB0AEFD944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мастер-классы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75F07C0-2022-40C5-9CA7-B6F4B0794CD1}" type="parTrans" cxnId="{125F05FE-E9DA-4E00-9762-BA87530190E4}">
      <dgm:prSet/>
      <dgm:spPr/>
      <dgm:t>
        <a:bodyPr/>
        <a:lstStyle/>
        <a:p>
          <a:endParaRPr lang="ru-RU"/>
        </a:p>
      </dgm:t>
    </dgm:pt>
    <dgm:pt modelId="{EE9BB5F2-37DA-4A98-A4DE-17B0C6616E78}" type="sibTrans" cxnId="{125F05FE-E9DA-4E00-9762-BA87530190E4}">
      <dgm:prSet/>
      <dgm:spPr/>
      <dgm:t>
        <a:bodyPr/>
        <a:lstStyle/>
        <a:p>
          <a:endParaRPr lang="ru-RU"/>
        </a:p>
      </dgm:t>
    </dgm:pt>
    <dgm:pt modelId="{84F296A3-7970-4BC4-A33E-316D55E11F54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открытые показы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39A1E69-21F5-4F9E-8B2E-DAB3938CAD2F}" type="parTrans" cxnId="{E1F4FF8D-1D9B-482F-92A7-207FAA87C312}">
      <dgm:prSet/>
      <dgm:spPr/>
      <dgm:t>
        <a:bodyPr/>
        <a:lstStyle/>
        <a:p>
          <a:endParaRPr lang="ru-RU"/>
        </a:p>
      </dgm:t>
    </dgm:pt>
    <dgm:pt modelId="{577FDE10-F4EC-4105-B226-CAAF55B5BEE7}" type="sibTrans" cxnId="{E1F4FF8D-1D9B-482F-92A7-207FAA87C312}">
      <dgm:prSet/>
      <dgm:spPr/>
      <dgm:t>
        <a:bodyPr/>
        <a:lstStyle/>
        <a:p>
          <a:endParaRPr lang="ru-RU"/>
        </a:p>
      </dgm:t>
    </dgm:pt>
    <dgm:pt modelId="{1C45961D-F417-46AC-ACAC-D5F34C15551B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проекты и выставки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87A227B-3C25-4A71-83D1-AB2074A4026B}" type="parTrans" cxnId="{B369D793-0E73-47D1-BF51-28564EFD186C}">
      <dgm:prSet/>
      <dgm:spPr/>
      <dgm:t>
        <a:bodyPr/>
        <a:lstStyle/>
        <a:p>
          <a:endParaRPr lang="ru-RU"/>
        </a:p>
      </dgm:t>
    </dgm:pt>
    <dgm:pt modelId="{53DE22A7-E496-4D60-B08C-4A7147D6162D}" type="sibTrans" cxnId="{B369D793-0E73-47D1-BF51-28564EFD186C}">
      <dgm:prSet/>
      <dgm:spPr/>
      <dgm:t>
        <a:bodyPr/>
        <a:lstStyle/>
        <a:p>
          <a:endParaRPr lang="ru-RU"/>
        </a:p>
      </dgm:t>
    </dgm:pt>
    <dgm:pt modelId="{AC7C94D1-955A-4789-9F5C-161278A00566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студии и гостиные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FB0C091-6837-4CFB-B7A5-519CA7B9A135}" type="parTrans" cxnId="{2DF918CD-1949-4E09-A4BC-2F7776808C5D}">
      <dgm:prSet/>
      <dgm:spPr/>
      <dgm:t>
        <a:bodyPr/>
        <a:lstStyle/>
        <a:p>
          <a:endParaRPr lang="ru-RU"/>
        </a:p>
      </dgm:t>
    </dgm:pt>
    <dgm:pt modelId="{23D954F5-60DC-4C60-87C9-63B22F3E14D1}" type="sibTrans" cxnId="{2DF918CD-1949-4E09-A4BC-2F7776808C5D}">
      <dgm:prSet/>
      <dgm:spPr/>
      <dgm:t>
        <a:bodyPr/>
        <a:lstStyle/>
        <a:p>
          <a:endParaRPr lang="ru-RU"/>
        </a:p>
      </dgm:t>
    </dgm:pt>
    <dgm:pt modelId="{87A99A4A-CF57-44A5-ADDC-83AD5CCF7CAE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праздники и развлечения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F8D2F15-AED6-47E2-9F6C-203762498C42}" type="parTrans" cxnId="{190CD4FE-CED6-450A-96E0-8215A42CE1FC}">
      <dgm:prSet/>
      <dgm:spPr/>
      <dgm:t>
        <a:bodyPr/>
        <a:lstStyle/>
        <a:p>
          <a:endParaRPr lang="ru-RU"/>
        </a:p>
      </dgm:t>
    </dgm:pt>
    <dgm:pt modelId="{5D518252-328A-4B71-9361-36FA8BAEF411}" type="sibTrans" cxnId="{190CD4FE-CED6-450A-96E0-8215A42CE1FC}">
      <dgm:prSet/>
      <dgm:spPr/>
      <dgm:t>
        <a:bodyPr/>
        <a:lstStyle/>
        <a:p>
          <a:endParaRPr lang="ru-RU"/>
        </a:p>
      </dgm:t>
    </dgm:pt>
    <dgm:pt modelId="{341C6247-E153-400E-9B96-E71DB161B18A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театры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4B3D1E5-140B-4577-BA5E-1579C0964704}" type="parTrans" cxnId="{FB253C62-1B83-4B01-8E87-A08595243B6B}">
      <dgm:prSet/>
      <dgm:spPr/>
      <dgm:t>
        <a:bodyPr/>
        <a:lstStyle/>
        <a:p>
          <a:endParaRPr lang="ru-RU"/>
        </a:p>
      </dgm:t>
    </dgm:pt>
    <dgm:pt modelId="{1178312A-848E-439C-B4A9-D67E75786B26}" type="sibTrans" cxnId="{FB253C62-1B83-4B01-8E87-A08595243B6B}">
      <dgm:prSet/>
      <dgm:spPr/>
      <dgm:t>
        <a:bodyPr/>
        <a:lstStyle/>
        <a:p>
          <a:endParaRPr lang="ru-RU"/>
        </a:p>
      </dgm:t>
    </dgm:pt>
    <dgm:pt modelId="{B9E490E4-62DB-4832-97BD-55FBC7C627EB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игры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E2F6956-937C-4140-9477-9AC7A0356D8C}" type="parTrans" cxnId="{85F3FA97-A600-4106-8AED-4E114349BA0D}">
      <dgm:prSet/>
      <dgm:spPr/>
      <dgm:t>
        <a:bodyPr/>
        <a:lstStyle/>
        <a:p>
          <a:endParaRPr lang="ru-RU"/>
        </a:p>
      </dgm:t>
    </dgm:pt>
    <dgm:pt modelId="{1B6EB57E-0970-4A3B-8FB1-85345C35F0DD}" type="sibTrans" cxnId="{85F3FA97-A600-4106-8AED-4E114349BA0D}">
      <dgm:prSet/>
      <dgm:spPr/>
      <dgm:t>
        <a:bodyPr/>
        <a:lstStyle/>
        <a:p>
          <a:endParaRPr lang="ru-RU"/>
        </a:p>
      </dgm:t>
    </dgm:pt>
    <dgm:pt modelId="{4A4A99A0-6631-4C28-9680-D1B422FAF1E6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 анкетирование и опрос</a:t>
          </a:r>
        </a:p>
      </dgm:t>
    </dgm:pt>
    <dgm:pt modelId="{AD4B7654-488C-4DC1-9A22-A8B271B05C57}" type="parTrans" cxnId="{741F54E6-E642-4445-97DE-2AA4CDEC20BA}">
      <dgm:prSet/>
      <dgm:spPr/>
      <dgm:t>
        <a:bodyPr/>
        <a:lstStyle/>
        <a:p>
          <a:endParaRPr lang="ru-RU"/>
        </a:p>
      </dgm:t>
    </dgm:pt>
    <dgm:pt modelId="{E1FCAE43-A4BA-46EB-91BF-140F258B2BD2}" type="sibTrans" cxnId="{741F54E6-E642-4445-97DE-2AA4CDEC20BA}">
      <dgm:prSet/>
      <dgm:spPr/>
      <dgm:t>
        <a:bodyPr/>
        <a:lstStyle/>
        <a:p>
          <a:endParaRPr lang="ru-RU"/>
        </a:p>
      </dgm:t>
    </dgm:pt>
    <dgm:pt modelId="{8410D883-B810-4921-8F56-45AFC3381F0D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отзывы</a:t>
          </a:r>
        </a:p>
      </dgm:t>
    </dgm:pt>
    <dgm:pt modelId="{07CB0181-901D-4C69-8C12-A5E9AA7738E2}" type="parTrans" cxnId="{75DE9E26-677D-4F4A-91C7-6ECF1177587D}">
      <dgm:prSet/>
      <dgm:spPr/>
      <dgm:t>
        <a:bodyPr/>
        <a:lstStyle/>
        <a:p>
          <a:endParaRPr lang="ru-RU"/>
        </a:p>
      </dgm:t>
    </dgm:pt>
    <dgm:pt modelId="{FBDB6910-E940-4A57-8335-14514AEC6F7F}" type="sibTrans" cxnId="{75DE9E26-677D-4F4A-91C7-6ECF1177587D}">
      <dgm:prSet/>
      <dgm:spPr/>
      <dgm:t>
        <a:bodyPr/>
        <a:lstStyle/>
        <a:p>
          <a:endParaRPr lang="ru-RU"/>
        </a:p>
      </dgm:t>
    </dgm:pt>
    <dgm:pt modelId="{79269B94-1B53-455C-B054-B61C45CC8BD9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672E2791-9B15-4636-9AA0-53589E858814}" type="parTrans" cxnId="{2A29B697-AF20-454D-A069-35475D5329B0}">
      <dgm:prSet/>
      <dgm:spPr/>
      <dgm:t>
        <a:bodyPr/>
        <a:lstStyle/>
        <a:p>
          <a:endParaRPr lang="ru-RU"/>
        </a:p>
      </dgm:t>
    </dgm:pt>
    <dgm:pt modelId="{8022FB2A-FBF4-4809-8C23-1D9BA8378DC4}" type="sibTrans" cxnId="{2A29B697-AF20-454D-A069-35475D5329B0}">
      <dgm:prSet/>
      <dgm:spPr/>
      <dgm:t>
        <a:bodyPr/>
        <a:lstStyle/>
        <a:p>
          <a:endParaRPr lang="ru-RU"/>
        </a:p>
      </dgm:t>
    </dgm:pt>
    <dgm:pt modelId="{382EB698-4AC3-4FDE-8320-70C08FCADD6A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собрания и конференции</a:t>
          </a:r>
        </a:p>
      </dgm:t>
    </dgm:pt>
    <dgm:pt modelId="{AC28CA9E-D593-40A9-B7DE-334FAB00709E}" type="parTrans" cxnId="{BD9BCA80-F30C-44D8-BB67-5D392E703F2C}">
      <dgm:prSet/>
      <dgm:spPr/>
      <dgm:t>
        <a:bodyPr/>
        <a:lstStyle/>
        <a:p>
          <a:endParaRPr lang="ru-RU"/>
        </a:p>
      </dgm:t>
    </dgm:pt>
    <dgm:pt modelId="{A34EA0BA-B778-4A5B-A527-6824F53789BE}" type="sibTrans" cxnId="{BD9BCA80-F30C-44D8-BB67-5D392E703F2C}">
      <dgm:prSet/>
      <dgm:spPr/>
      <dgm:t>
        <a:bodyPr/>
        <a:lstStyle/>
        <a:p>
          <a:endParaRPr lang="ru-RU"/>
        </a:p>
      </dgm:t>
    </dgm:pt>
    <dgm:pt modelId="{B1B3DB09-39C3-4A27-B8A2-BE0685097DE5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</a:p>
      </dgm:t>
    </dgm:pt>
    <dgm:pt modelId="{C112AA91-29B3-4242-BB95-CB8C23F81694}" type="parTrans" cxnId="{F156F9D8-6C1C-4DE4-9481-937CB009FF53}">
      <dgm:prSet/>
      <dgm:spPr/>
      <dgm:t>
        <a:bodyPr/>
        <a:lstStyle/>
        <a:p>
          <a:endParaRPr lang="ru-RU"/>
        </a:p>
      </dgm:t>
    </dgm:pt>
    <dgm:pt modelId="{4412C475-189C-4BA5-B613-E796CA14E4DF}" type="sibTrans" cxnId="{F156F9D8-6C1C-4DE4-9481-937CB009FF53}">
      <dgm:prSet/>
      <dgm:spPr/>
      <dgm:t>
        <a:bodyPr/>
        <a:lstStyle/>
        <a:p>
          <a:endParaRPr lang="ru-RU"/>
        </a:p>
      </dgm:t>
    </dgm:pt>
    <dgm:pt modelId="{6329440F-A873-404D-97E2-DE60DFB1ED01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электронная переписка </a:t>
          </a:r>
        </a:p>
      </dgm:t>
    </dgm:pt>
    <dgm:pt modelId="{392AA629-2F18-44A7-A584-6797AC53D802}" type="parTrans" cxnId="{9CD11947-CCE6-47D8-A94C-B0726F81BB32}">
      <dgm:prSet/>
      <dgm:spPr/>
      <dgm:t>
        <a:bodyPr/>
        <a:lstStyle/>
        <a:p>
          <a:endParaRPr lang="ru-RU"/>
        </a:p>
      </dgm:t>
    </dgm:pt>
    <dgm:pt modelId="{9E8506B4-BD97-401B-83B0-65F9A3962C81}" type="sibTrans" cxnId="{9CD11947-CCE6-47D8-A94C-B0726F81BB32}">
      <dgm:prSet/>
      <dgm:spPr/>
      <dgm:t>
        <a:bodyPr/>
        <a:lstStyle/>
        <a:p>
          <a:endParaRPr lang="ru-RU"/>
        </a:p>
      </dgm:t>
    </dgm:pt>
    <dgm:pt modelId="{E9E37F19-C9E2-4545-BE9D-14B1141F5CA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патронаж семей воспитанников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58BB51-BE1D-4B59-9116-E6E950A94BD8}" type="parTrans" cxnId="{24801532-06C8-4A53-8882-DCE4207350D9}">
      <dgm:prSet/>
      <dgm:spPr/>
      <dgm:t>
        <a:bodyPr/>
        <a:lstStyle/>
        <a:p>
          <a:endParaRPr lang="ru-RU"/>
        </a:p>
      </dgm:t>
    </dgm:pt>
    <dgm:pt modelId="{DA3F5F64-19AD-4D34-AC53-9B3BEA28BC64}" type="sibTrans" cxnId="{24801532-06C8-4A53-8882-DCE4207350D9}">
      <dgm:prSet/>
      <dgm:spPr/>
      <dgm:t>
        <a:bodyPr/>
        <a:lstStyle/>
        <a:p>
          <a:endParaRPr lang="ru-RU"/>
        </a:p>
      </dgm:t>
    </dgm:pt>
    <dgm:pt modelId="{57A8E4ED-DCF4-42BE-B9E0-BCCBA014DC99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наблюдение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3EC250A-7313-43DE-96A0-BB88842266F6}" type="parTrans" cxnId="{BBAAB611-11C4-4725-B8C1-302C24BDF17A}">
      <dgm:prSet/>
      <dgm:spPr/>
      <dgm:t>
        <a:bodyPr/>
        <a:lstStyle/>
        <a:p>
          <a:endParaRPr lang="ru-RU"/>
        </a:p>
      </dgm:t>
    </dgm:pt>
    <dgm:pt modelId="{2F3AB5C6-DA1F-4DDD-ADD7-E8B2A1F95FA7}" type="sibTrans" cxnId="{BBAAB611-11C4-4725-B8C1-302C24BDF17A}">
      <dgm:prSet/>
      <dgm:spPr/>
      <dgm:t>
        <a:bodyPr/>
        <a:lstStyle/>
        <a:p>
          <a:endParaRPr lang="ru-RU"/>
        </a:p>
      </dgm:t>
    </dgm:pt>
    <dgm:pt modelId="{23670959-F925-48A0-BD9F-763FA7D585B2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48A6A00-72A3-4934-98F0-A6F1F0A8491C}" type="parTrans" cxnId="{B99DBFA6-263D-425C-BE15-524CD6C930B9}">
      <dgm:prSet/>
      <dgm:spPr/>
      <dgm:t>
        <a:bodyPr/>
        <a:lstStyle/>
        <a:p>
          <a:endParaRPr lang="ru-RU"/>
        </a:p>
      </dgm:t>
    </dgm:pt>
    <dgm:pt modelId="{7A23A8F5-0AB6-4A1A-BF3C-41770B14432C}" type="sibTrans" cxnId="{B99DBFA6-263D-425C-BE15-524CD6C930B9}">
      <dgm:prSet/>
      <dgm:spPr/>
      <dgm:t>
        <a:bodyPr/>
        <a:lstStyle/>
        <a:p>
          <a:endParaRPr lang="ru-RU"/>
        </a:p>
      </dgm:t>
    </dgm:pt>
    <dgm:pt modelId="{E9407FA6-0C85-472B-9942-84A16B8B8CC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консультаций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0BB78BE-C9F8-4DD1-AF2B-A988687BDC9B}" type="parTrans" cxnId="{2A97E102-C0EF-4914-9EBC-42E7E501EB4D}">
      <dgm:prSet/>
      <dgm:spPr/>
      <dgm:t>
        <a:bodyPr/>
        <a:lstStyle/>
        <a:p>
          <a:endParaRPr lang="ru-RU"/>
        </a:p>
      </dgm:t>
    </dgm:pt>
    <dgm:pt modelId="{A2AB7513-E85F-4F1C-A4F6-63D2A5637E58}" type="sibTrans" cxnId="{2A97E102-C0EF-4914-9EBC-42E7E501EB4D}">
      <dgm:prSet/>
      <dgm:spPr/>
      <dgm:t>
        <a:bodyPr/>
        <a:lstStyle/>
        <a:p>
          <a:endParaRPr lang="ru-RU"/>
        </a:p>
      </dgm:t>
    </dgm:pt>
    <dgm:pt modelId="{E8695409-8F41-4496-B3DE-B7C682D62F8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стенды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96F79A7-30E8-4038-AC90-4EDBD05A8A62}" type="parTrans" cxnId="{F2B6080D-B222-4663-B1C6-76D6BA709180}">
      <dgm:prSet/>
      <dgm:spPr/>
      <dgm:t>
        <a:bodyPr/>
        <a:lstStyle/>
        <a:p>
          <a:endParaRPr lang="ru-RU"/>
        </a:p>
      </dgm:t>
    </dgm:pt>
    <dgm:pt modelId="{9C9FA77C-AB2C-47E5-AD55-343C93B5199B}" type="sibTrans" cxnId="{F2B6080D-B222-4663-B1C6-76D6BA709180}">
      <dgm:prSet/>
      <dgm:spPr/>
      <dgm:t>
        <a:bodyPr/>
        <a:lstStyle/>
        <a:p>
          <a:endParaRPr lang="ru-RU"/>
        </a:p>
      </dgm:t>
    </dgm:pt>
    <dgm:pt modelId="{8CC2771C-9E5D-45B6-84A0-E88278EDBF3C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семейные календари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3053899-51D4-47ED-9647-F342BBFDCB87}" type="parTrans" cxnId="{0716C7EE-5D3C-42B3-8FFD-5FE9E5D57129}">
      <dgm:prSet/>
      <dgm:spPr/>
      <dgm:t>
        <a:bodyPr/>
        <a:lstStyle/>
        <a:p>
          <a:endParaRPr lang="ru-RU"/>
        </a:p>
      </dgm:t>
    </dgm:pt>
    <dgm:pt modelId="{A0821667-62EB-42D2-977C-30D45E3C3D15}" type="sibTrans" cxnId="{0716C7EE-5D3C-42B3-8FFD-5FE9E5D57129}">
      <dgm:prSet/>
      <dgm:spPr/>
      <dgm:t>
        <a:bodyPr/>
        <a:lstStyle/>
        <a:p>
          <a:endParaRPr lang="ru-RU"/>
        </a:p>
      </dgm:t>
    </dgm:pt>
    <dgm:pt modelId="{19581F38-6E04-44EE-85E2-0C407261397D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разнообразные буклеты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F391449-63D2-46B8-AC3B-C2E61B9A1C9F}" type="parTrans" cxnId="{B9CDE3D7-F635-46E6-9E85-BB482C961B39}">
      <dgm:prSet/>
      <dgm:spPr/>
      <dgm:t>
        <a:bodyPr/>
        <a:lstStyle/>
        <a:p>
          <a:endParaRPr lang="ru-RU"/>
        </a:p>
      </dgm:t>
    </dgm:pt>
    <dgm:pt modelId="{7F70D8B0-9FC5-4315-BEA6-09C2528C6BB2}" type="sibTrans" cxnId="{B9CDE3D7-F635-46E6-9E85-BB482C961B39}">
      <dgm:prSet/>
      <dgm:spPr/>
      <dgm:t>
        <a:bodyPr/>
        <a:lstStyle/>
        <a:p>
          <a:endParaRPr lang="ru-RU"/>
        </a:p>
      </dgm:t>
    </dgm:pt>
    <dgm:pt modelId="{59D7E75C-9846-498F-905F-C39A04B2E280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электронная переписка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B8F97C6-5239-4B4B-B4D9-241663997FAF}" type="parTrans" cxnId="{060496BE-B3E0-4FE3-8902-67E4FFD4289C}">
      <dgm:prSet/>
      <dgm:spPr/>
      <dgm:t>
        <a:bodyPr/>
        <a:lstStyle/>
        <a:p>
          <a:endParaRPr lang="ru-RU"/>
        </a:p>
      </dgm:t>
    </dgm:pt>
    <dgm:pt modelId="{310BAADD-D401-4E5F-B50B-7BBCF4F05F47}" type="sibTrans" cxnId="{060496BE-B3E0-4FE3-8902-67E4FFD4289C}">
      <dgm:prSet/>
      <dgm:spPr/>
      <dgm:t>
        <a:bodyPr/>
        <a:lstStyle/>
        <a:p>
          <a:endParaRPr lang="ru-RU"/>
        </a:p>
      </dgm:t>
    </dgm:pt>
    <dgm:pt modelId="{02950A3C-5558-4A49-85F5-BA15B89EB4CB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DC201B4-4BB8-4D38-92A4-ECE51AB96BA1}" type="parTrans" cxnId="{6700F5E1-219E-4354-9539-8DE6BDBF66F3}">
      <dgm:prSet/>
      <dgm:spPr/>
      <dgm:t>
        <a:bodyPr/>
        <a:lstStyle/>
        <a:p>
          <a:endParaRPr lang="ru-RU"/>
        </a:p>
      </dgm:t>
    </dgm:pt>
    <dgm:pt modelId="{FB5E936C-8919-483A-9A39-43743AF4FF89}" type="sibTrans" cxnId="{6700F5E1-219E-4354-9539-8DE6BDBF66F3}">
      <dgm:prSet/>
      <dgm:spPr/>
      <dgm:t>
        <a:bodyPr/>
        <a:lstStyle/>
        <a:p>
          <a:endParaRPr lang="ru-RU"/>
        </a:p>
      </dgm:t>
    </dgm:pt>
    <dgm:pt modelId="{F9B555DD-8819-4E0C-996D-D2133BB50F26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 собрания-встречи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7A957DE-3742-4783-91CB-1E0374D01297}" type="parTrans" cxnId="{49147223-D8D7-401F-82D7-9E93948F35EA}">
      <dgm:prSet/>
      <dgm:spPr/>
      <dgm:t>
        <a:bodyPr/>
        <a:lstStyle/>
        <a:p>
          <a:endParaRPr lang="ru-RU"/>
        </a:p>
      </dgm:t>
    </dgm:pt>
    <dgm:pt modelId="{3948115F-AAD3-46C3-856A-00EB3501D0EA}" type="sibTrans" cxnId="{49147223-D8D7-401F-82D7-9E93948F35EA}">
      <dgm:prSet/>
      <dgm:spPr/>
      <dgm:t>
        <a:bodyPr/>
        <a:lstStyle/>
        <a:p>
          <a:endParaRPr lang="ru-RU"/>
        </a:p>
      </dgm:t>
    </dgm:pt>
    <dgm:pt modelId="{79B7A3E3-D926-4221-B5C7-958CD360936A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рукописные и электронные газеты и  журналы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50C7D46-A776-4CA6-BCB2-20D2BE60BE3D}" type="parTrans" cxnId="{F1C0E310-853A-4510-907B-8AF999F8F410}">
      <dgm:prSet/>
      <dgm:spPr/>
      <dgm:t>
        <a:bodyPr/>
        <a:lstStyle/>
        <a:p>
          <a:endParaRPr lang="ru-RU"/>
        </a:p>
      </dgm:t>
    </dgm:pt>
    <dgm:pt modelId="{659409C7-F4A6-4338-9A3C-5872C915A67D}" type="sibTrans" cxnId="{F1C0E310-853A-4510-907B-8AF999F8F410}">
      <dgm:prSet/>
      <dgm:spPr/>
      <dgm:t>
        <a:bodyPr/>
        <a:lstStyle/>
        <a:p>
          <a:endParaRPr lang="ru-RU"/>
        </a:p>
      </dgm:t>
    </dgm:pt>
    <dgm:pt modelId="{1A45C081-D4EC-4205-8414-55EAA7606DF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собрания и конференции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4A659DA-56FA-4BEB-B2FA-8C45430F0E02}" type="parTrans" cxnId="{EC6A4292-70D1-484D-B46B-B8D48503B3CD}">
      <dgm:prSet/>
      <dgm:spPr/>
      <dgm:t>
        <a:bodyPr/>
        <a:lstStyle/>
        <a:p>
          <a:endParaRPr lang="ru-RU"/>
        </a:p>
      </dgm:t>
    </dgm:pt>
    <dgm:pt modelId="{EAEAC025-FC2C-443E-9AFC-822E42B3B7CC}" type="sibTrans" cxnId="{EC6A4292-70D1-484D-B46B-B8D48503B3CD}">
      <dgm:prSet/>
      <dgm:spPr/>
      <dgm:t>
        <a:bodyPr/>
        <a:lstStyle/>
        <a:p>
          <a:endParaRPr lang="ru-RU"/>
        </a:p>
      </dgm:t>
    </dgm:pt>
    <dgm:pt modelId="{BEBF58AD-887A-44F6-9672-9ECE95A62BA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 дни открытых дверей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0DA9F6A-DA56-433B-A458-8C4BD5EB35F7}" type="parTrans" cxnId="{D9F3B81F-850E-4606-9449-AEEBF4DCDB07}">
      <dgm:prSet/>
      <dgm:spPr/>
      <dgm:t>
        <a:bodyPr/>
        <a:lstStyle/>
        <a:p>
          <a:endParaRPr lang="ru-RU"/>
        </a:p>
      </dgm:t>
    </dgm:pt>
    <dgm:pt modelId="{33BEEFA9-9ED3-4EC8-AB50-9D8A6F3E9547}" type="sibTrans" cxnId="{D9F3B81F-850E-4606-9449-AEEBF4DCDB07}">
      <dgm:prSet/>
      <dgm:spPr/>
      <dgm:t>
        <a:bodyPr/>
        <a:lstStyle/>
        <a:p>
          <a:endParaRPr lang="ru-RU"/>
        </a:p>
      </dgm:t>
    </dgm:pt>
    <dgm:pt modelId="{EFC63007-DA43-4E2C-938F-D8ED9E61862D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оценочные листы</a:t>
          </a:r>
        </a:p>
      </dgm:t>
    </dgm:pt>
    <dgm:pt modelId="{DCD101A1-9C93-4C00-A9FD-2E3A5E47BD4C}" type="parTrans" cxnId="{F81E4CAC-4351-4897-982E-344E38B441F5}">
      <dgm:prSet/>
      <dgm:spPr/>
    </dgm:pt>
    <dgm:pt modelId="{8AC606F8-7881-43AB-809C-5C12BF910482}" type="sibTrans" cxnId="{F81E4CAC-4351-4897-982E-344E38B441F5}">
      <dgm:prSet/>
      <dgm:spPr/>
    </dgm:pt>
    <dgm:pt modelId="{1D6FAC93-E11A-4BA0-8266-71CBB050BDAF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групповое обсуждение</a:t>
          </a:r>
        </a:p>
      </dgm:t>
    </dgm:pt>
    <dgm:pt modelId="{D2EEA210-250B-4C67-8B60-537ACF81E6B9}" type="parTrans" cxnId="{0AC88FFE-B729-4FFB-B92D-FCAE328ED4B9}">
      <dgm:prSet/>
      <dgm:spPr/>
    </dgm:pt>
    <dgm:pt modelId="{5326A500-6F80-4461-8DEE-5BAA83FB7174}" type="sibTrans" cxnId="{0AC88FFE-B729-4FFB-B92D-FCAE328ED4B9}">
      <dgm:prSet/>
      <dgm:spPr/>
    </dgm:pt>
    <dgm:pt modelId="{37896CDD-5A1E-4BD8-9765-D9CD7CB1F525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круглые столы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918018D-1295-4520-9A02-E09033EBCDA4}" type="parTrans" cxnId="{4B7F0F88-6225-4738-AB86-0D6C4D7EEB37}">
      <dgm:prSet/>
      <dgm:spPr/>
    </dgm:pt>
    <dgm:pt modelId="{2B293D0F-CE8C-4331-AC27-A671C03E9DEB}" type="sibTrans" cxnId="{4B7F0F88-6225-4738-AB86-0D6C4D7EEB37}">
      <dgm:prSet/>
      <dgm:spPr/>
    </dgm:pt>
    <dgm:pt modelId="{55E72FB0-D68C-4CBC-9A84-8E64D7639831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школа молодых родителей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715FA80-614D-44F4-AF5C-280B76515F2D}" type="parTrans" cxnId="{4E239199-1E50-4234-9526-F3523C184E88}">
      <dgm:prSet/>
      <dgm:spPr/>
    </dgm:pt>
    <dgm:pt modelId="{882CD829-E527-45CF-9DDA-695277EB3411}" type="sibTrans" cxnId="{4E239199-1E50-4234-9526-F3523C184E88}">
      <dgm:prSet/>
      <dgm:spPr/>
    </dgm:pt>
    <dgm:pt modelId="{54820DE4-B626-4CFE-9BDD-F69F5095DDBD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школа родителей будущих первоклассников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3D104A5-3A05-4E66-8C36-58F222D5528A}" type="parTrans" cxnId="{9A3042A2-D9E7-4478-9665-7F51314ED6D9}">
      <dgm:prSet/>
      <dgm:spPr/>
    </dgm:pt>
    <dgm:pt modelId="{05B955C9-6DB6-4A2F-BF38-C9F0727B5DD5}" type="sibTrans" cxnId="{9A3042A2-D9E7-4478-9665-7F51314ED6D9}">
      <dgm:prSet/>
      <dgm:spPr/>
    </dgm:pt>
    <dgm:pt modelId="{B9E1FF67-2325-428E-B9C0-8BBE5E79BE99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собрания-встречи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1B63A345-4A23-4F51-8D47-17C1F07BBC95}" type="sibTrans" cxnId="{525F2ECC-83D0-45FE-A1A9-D8C786107AE1}">
      <dgm:prSet/>
      <dgm:spPr/>
      <dgm:t>
        <a:bodyPr/>
        <a:lstStyle/>
        <a:p>
          <a:endParaRPr lang="ru-RU"/>
        </a:p>
      </dgm:t>
    </dgm:pt>
    <dgm:pt modelId="{7C4B0513-0726-4950-96AE-4659A2B0B9D3}" type="parTrans" cxnId="{525F2ECC-83D0-45FE-A1A9-D8C786107AE1}">
      <dgm:prSet/>
      <dgm:spPr/>
      <dgm:t>
        <a:bodyPr/>
        <a:lstStyle/>
        <a:p>
          <a:endParaRPr lang="ru-RU"/>
        </a:p>
      </dgm:t>
    </dgm:pt>
    <dgm:pt modelId="{20B94571-040A-4D56-A262-49E71B445F3F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анкетирование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E141CBF3-954D-4256-9C96-597903C70951}" type="sibTrans" cxnId="{FEC446E3-FBF9-481E-B02C-D983425759AD}">
      <dgm:prSet/>
      <dgm:spPr/>
      <dgm:t>
        <a:bodyPr/>
        <a:lstStyle/>
        <a:p>
          <a:endParaRPr lang="ru-RU"/>
        </a:p>
      </dgm:t>
    </dgm:pt>
    <dgm:pt modelId="{37EDFA44-9178-4022-9A48-AB8C7A7820DC}" type="parTrans" cxnId="{FEC446E3-FBF9-481E-B02C-D983425759AD}">
      <dgm:prSet/>
      <dgm:spPr/>
      <dgm:t>
        <a:bodyPr/>
        <a:lstStyle/>
        <a:p>
          <a:endParaRPr lang="ru-RU"/>
        </a:p>
      </dgm:t>
    </dgm:pt>
    <dgm:pt modelId="{F42097F6-33C4-48FA-B921-BD03585A9168}" type="pres">
      <dgm:prSet presAssocID="{0C9439B4-3E8C-4B88-9E69-CA2AE1A6B17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C3FD64-C7B3-421F-8E93-10BFA606202C}" type="pres">
      <dgm:prSet presAssocID="{F1B508FA-97D9-469F-8386-FF31A12C6880}" presName="composite" presStyleCnt="0"/>
      <dgm:spPr/>
    </dgm:pt>
    <dgm:pt modelId="{E14BF86F-88A9-4891-81AB-0C1C1CD9B72B}" type="pres">
      <dgm:prSet presAssocID="{F1B508FA-97D9-469F-8386-FF31A12C68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B2799-16A3-46F9-89B6-FA76245E40EC}" type="pres">
      <dgm:prSet presAssocID="{F1B508FA-97D9-469F-8386-FF31A12C68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C9713-1F99-4F58-9939-38DE97415C74}" type="pres">
      <dgm:prSet presAssocID="{F62A8683-D266-4918-A08A-B01D23AC1D1F}" presName="space" presStyleCnt="0"/>
      <dgm:spPr/>
    </dgm:pt>
    <dgm:pt modelId="{B9FF3B7B-CB29-4FD8-B27F-5C49CCEBCAF2}" type="pres">
      <dgm:prSet presAssocID="{43BA740F-6E8B-43CD-9EE2-B2B746B33E88}" presName="composite" presStyleCnt="0"/>
      <dgm:spPr/>
    </dgm:pt>
    <dgm:pt modelId="{FF5353E0-E511-4B05-979A-521697F5804A}" type="pres">
      <dgm:prSet presAssocID="{43BA740F-6E8B-43CD-9EE2-B2B746B33E8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294DF-3037-4C99-BED6-EB48FB2D4912}" type="pres">
      <dgm:prSet presAssocID="{43BA740F-6E8B-43CD-9EE2-B2B746B33E8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2A870-66C4-4275-8422-3AE8A6F165C5}" type="pres">
      <dgm:prSet presAssocID="{F1585E8E-FC4F-4BB5-B1A5-E333E6E3E308}" presName="space" presStyleCnt="0"/>
      <dgm:spPr/>
    </dgm:pt>
    <dgm:pt modelId="{2BAA0AF0-2EDA-4101-B6D5-1BB8DA1AF08A}" type="pres">
      <dgm:prSet presAssocID="{71ECEDFD-A96D-4A12-8A36-BCD33CE0DA1A}" presName="composite" presStyleCnt="0"/>
      <dgm:spPr/>
    </dgm:pt>
    <dgm:pt modelId="{E0E1373F-497C-44AC-9967-6C9D9AE88E41}" type="pres">
      <dgm:prSet presAssocID="{71ECEDFD-A96D-4A12-8A36-BCD33CE0DA1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12316-00B3-4768-B495-92B291408644}" type="pres">
      <dgm:prSet presAssocID="{71ECEDFD-A96D-4A12-8A36-BCD33CE0DA1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1E4CAC-4351-4897-982E-344E38B441F5}" srcId="{71ECEDFD-A96D-4A12-8A36-BCD33CE0DA1A}" destId="{EFC63007-DA43-4E2C-938F-D8ED9E61862D}" srcOrd="2" destOrd="0" parTransId="{DCD101A1-9C93-4C00-A9FD-2E3A5E47BD4C}" sibTransId="{8AC606F8-7881-43AB-809C-5C12BF910482}"/>
    <dgm:cxn modelId="{F6B22B35-901C-45F2-9428-7E34D252C9CA}" type="presOf" srcId="{37896CDD-5A1E-4BD8-9765-D9CD7CB1F525}" destId="{50D294DF-3037-4C99-BED6-EB48FB2D4912}" srcOrd="0" destOrd="7" presId="urn:microsoft.com/office/officeart/2005/8/layout/hList1"/>
    <dgm:cxn modelId="{B076D476-0228-4AEA-BA22-D0C305CC5E9E}" type="presOf" srcId="{B9E490E4-62DB-4832-97BD-55FBC7C627EB}" destId="{50D294DF-3037-4C99-BED6-EB48FB2D4912}" srcOrd="0" destOrd="12" presId="urn:microsoft.com/office/officeart/2005/8/layout/hList1"/>
    <dgm:cxn modelId="{2A29B697-AF20-454D-A069-35475D5329B0}" srcId="{71ECEDFD-A96D-4A12-8A36-BCD33CE0DA1A}" destId="{79269B94-1B53-455C-B054-B61C45CC8BD9}" srcOrd="4" destOrd="0" parTransId="{672E2791-9B15-4636-9AA0-53589E858814}" sibTransId="{8022FB2A-FBF4-4809-8C23-1D9BA8378DC4}"/>
    <dgm:cxn modelId="{C7E3952D-4102-4874-9A10-CFF78050A768}" type="presOf" srcId="{79B7A3E3-D926-4221-B5C7-958CD360936A}" destId="{69DB2799-16A3-46F9-89B6-FA76245E40EC}" srcOrd="0" destOrd="9" presId="urn:microsoft.com/office/officeart/2005/8/layout/hList1"/>
    <dgm:cxn modelId="{060496BE-B3E0-4FE3-8902-67E4FFD4289C}" srcId="{F1B508FA-97D9-469F-8386-FF31A12C6880}" destId="{59D7E75C-9846-498F-905F-C39A04B2E280}" srcOrd="13" destOrd="0" parTransId="{3B8F97C6-5239-4B4B-B4D9-241663997FAF}" sibTransId="{310BAADD-D401-4E5F-B50B-7BBCF4F05F47}"/>
    <dgm:cxn modelId="{9A3042A2-D9E7-4478-9665-7F51314ED6D9}" srcId="{43BA740F-6E8B-43CD-9EE2-B2B746B33E88}" destId="{54820DE4-B626-4CFE-9BDD-F69F5095DDBD}" srcOrd="9" destOrd="0" parTransId="{23D104A5-3A05-4E66-8C36-58F222D5528A}" sibTransId="{05B955C9-6DB6-4A2F-BF38-C9F0727B5DD5}"/>
    <dgm:cxn modelId="{07BB2A59-769C-42C2-AFB4-FB67AD9BEEEF}" type="presOf" srcId="{E8695409-8F41-4496-B3DE-B7C682D62F81}" destId="{69DB2799-16A3-46F9-89B6-FA76245E40EC}" srcOrd="0" destOrd="5" presId="urn:microsoft.com/office/officeart/2005/8/layout/hList1"/>
    <dgm:cxn modelId="{BBAAB611-11C4-4725-B8C1-302C24BDF17A}" srcId="{F1B508FA-97D9-469F-8386-FF31A12C6880}" destId="{57A8E4ED-DCF4-42BE-B9E0-BCCBA014DC99}" srcOrd="2" destOrd="0" parTransId="{53EC250A-7313-43DE-96A0-BB88842266F6}" sibTransId="{2F3AB5C6-DA1F-4DDD-ADD7-E8B2A1F95FA7}"/>
    <dgm:cxn modelId="{4568BC2B-BAAB-4117-9E54-F3ABD5E3E3CE}" srcId="{71ECEDFD-A96D-4A12-8A36-BCD33CE0DA1A}" destId="{58F1B450-2BF3-499A-BE0E-9979CE24C657}" srcOrd="0" destOrd="0" parTransId="{C6C023B3-92A9-448D-9824-725CA77F22B6}" sibTransId="{4D90E185-6EE3-4C93-AEAA-C7930113672D}"/>
    <dgm:cxn modelId="{40EAFF01-E271-4D18-BD06-A8D4EEAC7E26}" srcId="{43BA740F-6E8B-43CD-9EE2-B2B746B33E88}" destId="{B6DB7DE2-AB94-487D-BD75-38C5B1203801}" srcOrd="2" destOrd="0" parTransId="{873E5411-7FEA-44AC-A12C-BEF69B4E29C1}" sibTransId="{F9701DF5-0DEC-4459-B4FC-4A828D418793}"/>
    <dgm:cxn modelId="{1C4249CC-19A6-4597-AB0D-02CE2D8D7A96}" srcId="{F1B508FA-97D9-469F-8386-FF31A12C6880}" destId="{E15F5AF1-CA1B-4B36-8A89-C74F119D6830}" srcOrd="0" destOrd="0" parTransId="{00FFBBE8-F535-46AF-AA44-819368EFF702}" sibTransId="{4378574E-2697-4A4F-9958-07596323A5B6}"/>
    <dgm:cxn modelId="{F473BE29-DE98-4CCC-8FFC-68A52617E53E}" type="presOf" srcId="{F9B555DD-8819-4E0C-996D-D2133BB50F26}" destId="{69DB2799-16A3-46F9-89B6-FA76245E40EC}" srcOrd="0" destOrd="8" presId="urn:microsoft.com/office/officeart/2005/8/layout/hList1"/>
    <dgm:cxn modelId="{8C6F3775-4414-4679-926D-F8F9937E0BDA}" type="presOf" srcId="{382EB698-4AC3-4FDE-8320-70C08FCADD6A}" destId="{79012316-00B3-4768-B495-92B291408644}" srcOrd="0" destOrd="7" presId="urn:microsoft.com/office/officeart/2005/8/layout/hList1"/>
    <dgm:cxn modelId="{9CD11947-CCE6-47D8-A94C-B0726F81BB32}" srcId="{71ECEDFD-A96D-4A12-8A36-BCD33CE0DA1A}" destId="{6329440F-A873-404D-97E2-DE60DFB1ED01}" srcOrd="10" destOrd="0" parTransId="{392AA629-2F18-44A7-A584-6797AC53D802}" sibTransId="{9E8506B4-BD97-401B-83B0-65F9A3962C81}"/>
    <dgm:cxn modelId="{3F80869F-B3BE-44FC-9C43-F9963C60E378}" type="presOf" srcId="{6329440F-A873-404D-97E2-DE60DFB1ED01}" destId="{79012316-00B3-4768-B495-92B291408644}" srcOrd="0" destOrd="10" presId="urn:microsoft.com/office/officeart/2005/8/layout/hList1"/>
    <dgm:cxn modelId="{F2B6080D-B222-4663-B1C6-76D6BA709180}" srcId="{F1B508FA-97D9-469F-8386-FF31A12C6880}" destId="{E8695409-8F41-4496-B3DE-B7C682D62F81}" srcOrd="5" destOrd="0" parTransId="{596F79A7-30E8-4038-AC90-4EDBD05A8A62}" sibTransId="{9C9FA77C-AB2C-47E5-AD55-343C93B5199B}"/>
    <dgm:cxn modelId="{A0889349-6B81-4ED9-BCA2-CB8F10C9E825}" type="presOf" srcId="{B6DB7DE2-AB94-487D-BD75-38C5B1203801}" destId="{50D294DF-3037-4C99-BED6-EB48FB2D4912}" srcOrd="0" destOrd="2" presId="urn:microsoft.com/office/officeart/2005/8/layout/hList1"/>
    <dgm:cxn modelId="{D7B021FF-0E02-4963-BEE0-0BB248488A6E}" type="presOf" srcId="{EFC63007-DA43-4E2C-938F-D8ED9E61862D}" destId="{79012316-00B3-4768-B495-92B291408644}" srcOrd="0" destOrd="2" presId="urn:microsoft.com/office/officeart/2005/8/layout/hList1"/>
    <dgm:cxn modelId="{621657E6-B85F-464C-8C77-278992945257}" type="presOf" srcId="{19581F38-6E04-44EE-85E2-0C407261397D}" destId="{69DB2799-16A3-46F9-89B6-FA76245E40EC}" srcOrd="0" destOrd="11" presId="urn:microsoft.com/office/officeart/2005/8/layout/hList1"/>
    <dgm:cxn modelId="{FEC446E3-FBF9-481E-B02C-D983425759AD}" srcId="{71ECEDFD-A96D-4A12-8A36-BCD33CE0DA1A}" destId="{20B94571-040A-4D56-A262-49E71B445F3F}" srcOrd="5" destOrd="0" parTransId="{37EDFA44-9178-4022-9A48-AB8C7A7820DC}" sibTransId="{E141CBF3-954D-4256-9C96-597903C70951}"/>
    <dgm:cxn modelId="{85F3FA97-A600-4106-8AED-4E114349BA0D}" srcId="{43BA740F-6E8B-43CD-9EE2-B2B746B33E88}" destId="{B9E490E4-62DB-4832-97BD-55FBC7C627EB}" srcOrd="12" destOrd="0" parTransId="{CE2F6956-937C-4140-9477-9AC7A0356D8C}" sibTransId="{1B6EB57E-0970-4A3B-8FB1-85345C35F0DD}"/>
    <dgm:cxn modelId="{EDF50D4C-66B7-475D-B380-334734460851}" type="presOf" srcId="{57A8E4ED-DCF4-42BE-B9E0-BCCBA014DC99}" destId="{69DB2799-16A3-46F9-89B6-FA76245E40EC}" srcOrd="0" destOrd="2" presId="urn:microsoft.com/office/officeart/2005/8/layout/hList1"/>
    <dgm:cxn modelId="{DB3FB46D-3525-48A9-9837-F3021A22D600}" type="presOf" srcId="{0C9439B4-3E8C-4B88-9E69-CA2AE1A6B17E}" destId="{F42097F6-33C4-48FA-B921-BD03585A9168}" srcOrd="0" destOrd="0" presId="urn:microsoft.com/office/officeart/2005/8/layout/hList1"/>
    <dgm:cxn modelId="{B1DE4D9C-E6B4-45CF-A5D1-E952540B5EB2}" srcId="{0C9439B4-3E8C-4B88-9E69-CA2AE1A6B17E}" destId="{F1B508FA-97D9-469F-8386-FF31A12C6880}" srcOrd="0" destOrd="0" parTransId="{D0E8E9BE-4F64-4DF3-B8A8-378A99ED5103}" sibTransId="{F62A8683-D266-4918-A08A-B01D23AC1D1F}"/>
    <dgm:cxn modelId="{75DE9E26-677D-4F4A-91C7-6ECF1177587D}" srcId="{71ECEDFD-A96D-4A12-8A36-BCD33CE0DA1A}" destId="{8410D883-B810-4921-8F56-45AFC3381F0D}" srcOrd="3" destOrd="0" parTransId="{07CB0181-901D-4C69-8C12-A5E9AA7738E2}" sibTransId="{FBDB6910-E940-4A57-8335-14514AEC6F7F}"/>
    <dgm:cxn modelId="{B369D793-0E73-47D1-BF51-28564EFD186C}" srcId="{43BA740F-6E8B-43CD-9EE2-B2B746B33E88}" destId="{1C45961D-F417-46AC-ACAC-D5F34C15551B}" srcOrd="5" destOrd="0" parTransId="{D87A227B-3C25-4A71-83D1-AB2074A4026B}" sibTransId="{53DE22A7-E496-4D60-B08C-4A7147D6162D}"/>
    <dgm:cxn modelId="{0A33FD16-CD30-4569-90D5-E6546B09FBBF}" type="presOf" srcId="{E15F5AF1-CA1B-4B36-8A89-C74F119D6830}" destId="{69DB2799-16A3-46F9-89B6-FA76245E40EC}" srcOrd="0" destOrd="0" presId="urn:microsoft.com/office/officeart/2005/8/layout/hList1"/>
    <dgm:cxn modelId="{959C2D48-AFFD-4E3C-ACBF-86B56714C78A}" type="presOf" srcId="{8E0C46A5-E77C-474E-9C51-B63959115FC1}" destId="{50D294DF-3037-4C99-BED6-EB48FB2D4912}" srcOrd="0" destOrd="0" presId="urn:microsoft.com/office/officeart/2005/8/layout/hList1"/>
    <dgm:cxn modelId="{A7C4A97C-E0DD-473C-990B-C011FE95FE4B}" type="presOf" srcId="{23670959-F925-48A0-BD9F-763FA7D585B2}" destId="{69DB2799-16A3-46F9-89B6-FA76245E40EC}" srcOrd="0" destOrd="3" presId="urn:microsoft.com/office/officeart/2005/8/layout/hList1"/>
    <dgm:cxn modelId="{DFEF5D07-1E0E-4B04-A919-39B34A14E645}" type="presOf" srcId="{54820DE4-B626-4CFE-9BDD-F69F5095DDBD}" destId="{50D294DF-3037-4C99-BED6-EB48FB2D4912}" srcOrd="0" destOrd="9" presId="urn:microsoft.com/office/officeart/2005/8/layout/hList1"/>
    <dgm:cxn modelId="{4E239199-1E50-4234-9526-F3523C184E88}" srcId="{43BA740F-6E8B-43CD-9EE2-B2B746B33E88}" destId="{55E72FB0-D68C-4CBC-9A84-8E64D7639831}" srcOrd="8" destOrd="0" parTransId="{7715FA80-614D-44F4-AF5C-280B76515F2D}" sibTransId="{882CD829-E527-45CF-9DDA-695277EB3411}"/>
    <dgm:cxn modelId="{A89500D0-799A-4D20-8F73-D3D63914C92A}" type="presOf" srcId="{59D7E75C-9846-498F-905F-C39A04B2E280}" destId="{69DB2799-16A3-46F9-89B6-FA76245E40EC}" srcOrd="0" destOrd="13" presId="urn:microsoft.com/office/officeart/2005/8/layout/hList1"/>
    <dgm:cxn modelId="{8687EDB7-8B68-484C-928B-0621E8D27462}" type="presOf" srcId="{71ECEDFD-A96D-4A12-8A36-BCD33CE0DA1A}" destId="{E0E1373F-497C-44AC-9967-6C9D9AE88E41}" srcOrd="0" destOrd="0" presId="urn:microsoft.com/office/officeart/2005/8/layout/hList1"/>
    <dgm:cxn modelId="{A339AC19-9C15-468E-8C96-880D78B0E7E4}" type="presOf" srcId="{B9E1FF67-2325-428E-B9C0-8BBE5E79BE99}" destId="{79012316-00B3-4768-B495-92B291408644}" srcOrd="0" destOrd="6" presId="urn:microsoft.com/office/officeart/2005/8/layout/hList1"/>
    <dgm:cxn modelId="{D70A0018-5FD8-4552-BDD7-89F9D3EA3D2A}" type="presOf" srcId="{84F296A3-7970-4BC4-A33E-316D55E11F54}" destId="{50D294DF-3037-4C99-BED6-EB48FB2D4912}" srcOrd="0" destOrd="4" presId="urn:microsoft.com/office/officeart/2005/8/layout/hList1"/>
    <dgm:cxn modelId="{E1F4FF8D-1D9B-482F-92A7-207FAA87C312}" srcId="{43BA740F-6E8B-43CD-9EE2-B2B746B33E88}" destId="{84F296A3-7970-4BC4-A33E-316D55E11F54}" srcOrd="4" destOrd="0" parTransId="{139A1E69-21F5-4F9E-8B2E-DAB3938CAD2F}" sibTransId="{577FDE10-F4EC-4105-B226-CAAF55B5BEE7}"/>
    <dgm:cxn modelId="{BD9BCA80-F30C-44D8-BB67-5D392E703F2C}" srcId="{71ECEDFD-A96D-4A12-8A36-BCD33CE0DA1A}" destId="{382EB698-4AC3-4FDE-8320-70C08FCADD6A}" srcOrd="7" destOrd="0" parTransId="{AC28CA9E-D593-40A9-B7DE-334FAB00709E}" sibTransId="{A34EA0BA-B778-4A5B-A527-6824F53789BE}"/>
    <dgm:cxn modelId="{1EE26D3F-D218-4CE1-B501-2BB89663828A}" type="presOf" srcId="{1D6FAC93-E11A-4BA0-8266-71CBB050BDAF}" destId="{79012316-00B3-4768-B495-92B291408644}" srcOrd="0" destOrd="8" presId="urn:microsoft.com/office/officeart/2005/8/layout/hList1"/>
    <dgm:cxn modelId="{25B7EE69-2309-432F-B560-B0C8731A0E86}" type="presOf" srcId="{6F7F01EC-3902-4F1C-A239-BBFB0AEFD944}" destId="{50D294DF-3037-4C99-BED6-EB48FB2D4912}" srcOrd="0" destOrd="3" presId="urn:microsoft.com/office/officeart/2005/8/layout/hList1"/>
    <dgm:cxn modelId="{E9A87729-258A-4179-9769-D53539B1F627}" type="presOf" srcId="{4A4A99A0-6631-4C28-9680-D1B422FAF1E6}" destId="{79012316-00B3-4768-B495-92B291408644}" srcOrd="0" destOrd="1" presId="urn:microsoft.com/office/officeart/2005/8/layout/hList1"/>
    <dgm:cxn modelId="{28CF76EC-2B74-4CE3-A086-4E9030FCFAAB}" type="presOf" srcId="{E9E37F19-C9E2-4545-BE9D-14B1141F5CA1}" destId="{69DB2799-16A3-46F9-89B6-FA76245E40EC}" srcOrd="0" destOrd="1" presId="urn:microsoft.com/office/officeart/2005/8/layout/hList1"/>
    <dgm:cxn modelId="{CE5F5F97-73C6-49A8-BDD7-68C32F2FBD9C}" type="presOf" srcId="{1C45961D-F417-46AC-ACAC-D5F34C15551B}" destId="{50D294DF-3037-4C99-BED6-EB48FB2D4912}" srcOrd="0" destOrd="5" presId="urn:microsoft.com/office/officeart/2005/8/layout/hList1"/>
    <dgm:cxn modelId="{6700F5E1-219E-4354-9539-8DE6BDBF66F3}" srcId="{F1B508FA-97D9-469F-8386-FF31A12C6880}" destId="{02950A3C-5558-4A49-85F5-BA15B89EB4CB}" srcOrd="12" destOrd="0" parTransId="{DDC201B4-4BB8-4D38-92A4-ECE51AB96BA1}" sibTransId="{FB5E936C-8919-483A-9A39-43743AF4FF89}"/>
    <dgm:cxn modelId="{37D5880E-08DD-4AFC-9E0E-EA4C0E740E6A}" type="presOf" srcId="{AC7C94D1-955A-4789-9F5C-161278A00566}" destId="{50D294DF-3037-4C99-BED6-EB48FB2D4912}" srcOrd="0" destOrd="6" presId="urn:microsoft.com/office/officeart/2005/8/layout/hList1"/>
    <dgm:cxn modelId="{F156F9D8-6C1C-4DE4-9481-937CB009FF53}" srcId="{71ECEDFD-A96D-4A12-8A36-BCD33CE0DA1A}" destId="{B1B3DB09-39C3-4A27-B8A2-BE0685097DE5}" srcOrd="9" destOrd="0" parTransId="{C112AA91-29B3-4242-BB95-CB8C23F81694}" sibTransId="{4412C475-189C-4BA5-B613-E796CA14E4DF}"/>
    <dgm:cxn modelId="{FB253C62-1B83-4B01-8E87-A08595243B6B}" srcId="{43BA740F-6E8B-43CD-9EE2-B2B746B33E88}" destId="{341C6247-E153-400E-9B96-E71DB161B18A}" srcOrd="11" destOrd="0" parTransId="{64B3D1E5-140B-4577-BA5E-1579C0964704}" sibTransId="{1178312A-848E-439C-B4A9-D67E75786B26}"/>
    <dgm:cxn modelId="{F1C0E310-853A-4510-907B-8AF999F8F410}" srcId="{F1B508FA-97D9-469F-8386-FF31A12C6880}" destId="{79B7A3E3-D926-4221-B5C7-958CD360936A}" srcOrd="9" destOrd="0" parTransId="{450C7D46-A776-4CA6-BCB2-20D2BE60BE3D}" sibTransId="{659409C7-F4A6-4338-9A3C-5872C915A67D}"/>
    <dgm:cxn modelId="{DEAE832A-515D-4B8F-BC08-4C552F821F58}" srcId="{43BA740F-6E8B-43CD-9EE2-B2B746B33E88}" destId="{8E0C46A5-E77C-474E-9C51-B63959115FC1}" srcOrd="0" destOrd="0" parTransId="{3C0E99B2-FF4A-41DF-B28E-03390DFC6A32}" sibTransId="{6F06C56D-B8B9-4E98-B7FB-6EFE27DFB46B}"/>
    <dgm:cxn modelId="{50F7CB72-CE44-48DC-9FAD-C55E7ECFB34D}" srcId="{0C9439B4-3E8C-4B88-9E69-CA2AE1A6B17E}" destId="{71ECEDFD-A96D-4A12-8A36-BCD33CE0DA1A}" srcOrd="2" destOrd="0" parTransId="{A290B0B4-53E3-4BE2-9398-EC561062E1D7}" sibTransId="{D660A333-D3C7-4C15-A7A2-5A066B17EFF7}"/>
    <dgm:cxn modelId="{190CD4FE-CED6-450A-96E0-8215A42CE1FC}" srcId="{43BA740F-6E8B-43CD-9EE2-B2B746B33E88}" destId="{87A99A4A-CF57-44A5-ADDC-83AD5CCF7CAE}" srcOrd="10" destOrd="0" parTransId="{7F8D2F15-AED6-47E2-9F6C-203762498C42}" sibTransId="{5D518252-328A-4B71-9361-36FA8BAEF411}"/>
    <dgm:cxn modelId="{24801532-06C8-4A53-8882-DCE4207350D9}" srcId="{F1B508FA-97D9-469F-8386-FF31A12C6880}" destId="{E9E37F19-C9E2-4545-BE9D-14B1141F5CA1}" srcOrd="1" destOrd="0" parTransId="{6D58BB51-BE1D-4B59-9116-E6E950A94BD8}" sibTransId="{DA3F5F64-19AD-4D34-AC53-9B3BEA28BC64}"/>
    <dgm:cxn modelId="{4B7F0F88-6225-4738-AB86-0D6C4D7EEB37}" srcId="{43BA740F-6E8B-43CD-9EE2-B2B746B33E88}" destId="{37896CDD-5A1E-4BD8-9765-D9CD7CB1F525}" srcOrd="7" destOrd="0" parTransId="{A918018D-1295-4520-9A02-E09033EBCDA4}" sibTransId="{2B293D0F-CE8C-4331-AC27-A671C03E9DEB}"/>
    <dgm:cxn modelId="{BC72B995-B0DA-4822-BA20-0987BEC4C248}" type="presOf" srcId="{1A45C081-D4EC-4205-8414-55EAA7606DF1}" destId="{69DB2799-16A3-46F9-89B6-FA76245E40EC}" srcOrd="0" destOrd="6" presId="urn:microsoft.com/office/officeart/2005/8/layout/hList1"/>
    <dgm:cxn modelId="{A71095C0-A71C-45A8-8457-66C153397450}" type="presOf" srcId="{43BA740F-6E8B-43CD-9EE2-B2B746B33E88}" destId="{FF5353E0-E511-4B05-979A-521697F5804A}" srcOrd="0" destOrd="0" presId="urn:microsoft.com/office/officeart/2005/8/layout/hList1"/>
    <dgm:cxn modelId="{FE17786F-2969-4DF8-B78A-824003F7627E}" type="presOf" srcId="{02950A3C-5558-4A49-85F5-BA15B89EB4CB}" destId="{69DB2799-16A3-46F9-89B6-FA76245E40EC}" srcOrd="0" destOrd="12" presId="urn:microsoft.com/office/officeart/2005/8/layout/hList1"/>
    <dgm:cxn modelId="{104ECC82-0AE7-4507-85CC-E58B292AFE15}" type="presOf" srcId="{8410D883-B810-4921-8F56-45AFC3381F0D}" destId="{79012316-00B3-4768-B495-92B291408644}" srcOrd="0" destOrd="3" presId="urn:microsoft.com/office/officeart/2005/8/layout/hList1"/>
    <dgm:cxn modelId="{32AF8492-B31F-4AA1-88B4-C9C5C721F92D}" type="presOf" srcId="{20B94571-040A-4D56-A262-49E71B445F3F}" destId="{79012316-00B3-4768-B495-92B291408644}" srcOrd="0" destOrd="5" presId="urn:microsoft.com/office/officeart/2005/8/layout/hList1"/>
    <dgm:cxn modelId="{B10011FA-0533-4079-A40E-AEC43112B7AA}" type="presOf" srcId="{79269B94-1B53-455C-B054-B61C45CC8BD9}" destId="{79012316-00B3-4768-B495-92B291408644}" srcOrd="0" destOrd="4" presId="urn:microsoft.com/office/officeart/2005/8/layout/hList1"/>
    <dgm:cxn modelId="{0940AB5D-52F7-4358-9144-C2F4E27F3DF2}" type="presOf" srcId="{55E72FB0-D68C-4CBC-9A84-8E64D7639831}" destId="{50D294DF-3037-4C99-BED6-EB48FB2D4912}" srcOrd="0" destOrd="8" presId="urn:microsoft.com/office/officeart/2005/8/layout/hList1"/>
    <dgm:cxn modelId="{49147223-D8D7-401F-82D7-9E93948F35EA}" srcId="{F1B508FA-97D9-469F-8386-FF31A12C6880}" destId="{F9B555DD-8819-4E0C-996D-D2133BB50F26}" srcOrd="8" destOrd="0" parTransId="{87A957DE-3742-4783-91CB-1E0374D01297}" sibTransId="{3948115F-AAD3-46C3-856A-00EB3501D0EA}"/>
    <dgm:cxn modelId="{0AC88FFE-B729-4FFB-B92D-FCAE328ED4B9}" srcId="{71ECEDFD-A96D-4A12-8A36-BCD33CE0DA1A}" destId="{1D6FAC93-E11A-4BA0-8266-71CBB050BDAF}" srcOrd="8" destOrd="0" parTransId="{D2EEA210-250B-4C67-8B60-537ACF81E6B9}" sibTransId="{5326A500-6F80-4461-8DEE-5BAA83FB7174}"/>
    <dgm:cxn modelId="{B9CDE3D7-F635-46E6-9E85-BB482C961B39}" srcId="{F1B508FA-97D9-469F-8386-FF31A12C6880}" destId="{19581F38-6E04-44EE-85E2-0C407261397D}" srcOrd="11" destOrd="0" parTransId="{EF391449-63D2-46B8-AC3B-C2E61B9A1C9F}" sibTransId="{7F70D8B0-9FC5-4315-BEA6-09C2528C6BB2}"/>
    <dgm:cxn modelId="{EC6A4292-70D1-484D-B46B-B8D48503B3CD}" srcId="{F1B508FA-97D9-469F-8386-FF31A12C6880}" destId="{1A45C081-D4EC-4205-8414-55EAA7606DF1}" srcOrd="6" destOrd="0" parTransId="{94A659DA-56FA-4BEB-B2FA-8C45430F0E02}" sibTransId="{EAEAC025-FC2C-443E-9AFC-822E42B3B7CC}"/>
    <dgm:cxn modelId="{D9F3B81F-850E-4606-9449-AEEBF4DCDB07}" srcId="{F1B508FA-97D9-469F-8386-FF31A12C6880}" destId="{BEBF58AD-887A-44F6-9672-9ECE95A62BA1}" srcOrd="7" destOrd="0" parTransId="{D0DA9F6A-DA56-433B-A458-8C4BD5EB35F7}" sibTransId="{33BEEFA9-9ED3-4EC8-AB50-9D8A6F3E9547}"/>
    <dgm:cxn modelId="{2DF918CD-1949-4E09-A4BC-2F7776808C5D}" srcId="{43BA740F-6E8B-43CD-9EE2-B2B746B33E88}" destId="{AC7C94D1-955A-4789-9F5C-161278A00566}" srcOrd="6" destOrd="0" parTransId="{9FB0C091-6837-4CFB-B7A5-519CA7B9A135}" sibTransId="{23D954F5-60DC-4C60-87C9-63B22F3E14D1}"/>
    <dgm:cxn modelId="{525F2ECC-83D0-45FE-A1A9-D8C786107AE1}" srcId="{71ECEDFD-A96D-4A12-8A36-BCD33CE0DA1A}" destId="{B9E1FF67-2325-428E-B9C0-8BBE5E79BE99}" srcOrd="6" destOrd="0" parTransId="{7C4B0513-0726-4950-96AE-4659A2B0B9D3}" sibTransId="{1B63A345-4A23-4F51-8D47-17C1F07BBC95}"/>
    <dgm:cxn modelId="{A439160A-32E0-41BA-9FA3-BE45B025C12B}" type="presOf" srcId="{BEBF58AD-887A-44F6-9672-9ECE95A62BA1}" destId="{69DB2799-16A3-46F9-89B6-FA76245E40EC}" srcOrd="0" destOrd="7" presId="urn:microsoft.com/office/officeart/2005/8/layout/hList1"/>
    <dgm:cxn modelId="{E01A8D53-EA84-4ED6-BDAD-330D230ADD62}" type="presOf" srcId="{E9407FA6-0C85-472B-9942-84A16B8B8CC1}" destId="{69DB2799-16A3-46F9-89B6-FA76245E40EC}" srcOrd="0" destOrd="4" presId="urn:microsoft.com/office/officeart/2005/8/layout/hList1"/>
    <dgm:cxn modelId="{741F54E6-E642-4445-97DE-2AA4CDEC20BA}" srcId="{71ECEDFD-A96D-4A12-8A36-BCD33CE0DA1A}" destId="{4A4A99A0-6631-4C28-9680-D1B422FAF1E6}" srcOrd="1" destOrd="0" parTransId="{AD4B7654-488C-4DC1-9A22-A8B271B05C57}" sibTransId="{E1FCAE43-A4BA-46EB-91BF-140F258B2BD2}"/>
    <dgm:cxn modelId="{697D96E0-E0C6-4ECB-A0E4-0F065195A227}" type="presOf" srcId="{341C6247-E153-400E-9B96-E71DB161B18A}" destId="{50D294DF-3037-4C99-BED6-EB48FB2D4912}" srcOrd="0" destOrd="11" presId="urn:microsoft.com/office/officeart/2005/8/layout/hList1"/>
    <dgm:cxn modelId="{B99DBFA6-263D-425C-BE15-524CD6C930B9}" srcId="{F1B508FA-97D9-469F-8386-FF31A12C6880}" destId="{23670959-F925-48A0-BD9F-763FA7D585B2}" srcOrd="3" destOrd="0" parTransId="{C48A6A00-72A3-4934-98F0-A6F1F0A8491C}" sibTransId="{7A23A8F5-0AB6-4A1A-BF3C-41770B14432C}"/>
    <dgm:cxn modelId="{125F05FE-E9DA-4E00-9762-BA87530190E4}" srcId="{43BA740F-6E8B-43CD-9EE2-B2B746B33E88}" destId="{6F7F01EC-3902-4F1C-A239-BBFB0AEFD944}" srcOrd="3" destOrd="0" parTransId="{C75F07C0-2022-40C5-9CA7-B6F4B0794CD1}" sibTransId="{EE9BB5F2-37DA-4A98-A4DE-17B0C6616E78}"/>
    <dgm:cxn modelId="{1C9FB9A1-3EAD-414F-A57D-C29E1F0C8BA6}" srcId="{43BA740F-6E8B-43CD-9EE2-B2B746B33E88}" destId="{269EA76E-8963-41D7-AAA2-EA20CF210F6E}" srcOrd="1" destOrd="0" parTransId="{24B394E7-0F7B-4AF8-A6CA-95C70CB69EE2}" sibTransId="{6B5FE9B4-C1AD-4607-8E8B-D607264FEB04}"/>
    <dgm:cxn modelId="{C53CDC94-8F84-4C84-812A-8A9C8A959930}" type="presOf" srcId="{58F1B450-2BF3-499A-BE0E-9979CE24C657}" destId="{79012316-00B3-4768-B495-92B291408644}" srcOrd="0" destOrd="0" presId="urn:microsoft.com/office/officeart/2005/8/layout/hList1"/>
    <dgm:cxn modelId="{0716C7EE-5D3C-42B3-8FFD-5FE9E5D57129}" srcId="{F1B508FA-97D9-469F-8386-FF31A12C6880}" destId="{8CC2771C-9E5D-45B6-84A0-E88278EDBF3C}" srcOrd="10" destOrd="0" parTransId="{33053899-51D4-47ED-9647-F342BBFDCB87}" sibTransId="{A0821667-62EB-42D2-977C-30D45E3C3D15}"/>
    <dgm:cxn modelId="{76963047-7767-40D1-BB3B-72A9FBEC3E77}" type="presOf" srcId="{269EA76E-8963-41D7-AAA2-EA20CF210F6E}" destId="{50D294DF-3037-4C99-BED6-EB48FB2D4912}" srcOrd="0" destOrd="1" presId="urn:microsoft.com/office/officeart/2005/8/layout/hList1"/>
    <dgm:cxn modelId="{02862FA7-6E26-4A10-9AA1-45317E13236B}" type="presOf" srcId="{8CC2771C-9E5D-45B6-84A0-E88278EDBF3C}" destId="{69DB2799-16A3-46F9-89B6-FA76245E40EC}" srcOrd="0" destOrd="10" presId="urn:microsoft.com/office/officeart/2005/8/layout/hList1"/>
    <dgm:cxn modelId="{DEC0D1F8-3623-4B64-94A8-DB578DA6DF77}" type="presOf" srcId="{F1B508FA-97D9-469F-8386-FF31A12C6880}" destId="{E14BF86F-88A9-4891-81AB-0C1C1CD9B72B}" srcOrd="0" destOrd="0" presId="urn:microsoft.com/office/officeart/2005/8/layout/hList1"/>
    <dgm:cxn modelId="{852BD5BD-FDC5-446F-8F26-E194C10DCA99}" type="presOf" srcId="{87A99A4A-CF57-44A5-ADDC-83AD5CCF7CAE}" destId="{50D294DF-3037-4C99-BED6-EB48FB2D4912}" srcOrd="0" destOrd="10" presId="urn:microsoft.com/office/officeart/2005/8/layout/hList1"/>
    <dgm:cxn modelId="{55C17FFF-F6B5-4C89-972D-CF55CCE7EF02}" srcId="{0C9439B4-3E8C-4B88-9E69-CA2AE1A6B17E}" destId="{43BA740F-6E8B-43CD-9EE2-B2B746B33E88}" srcOrd="1" destOrd="0" parTransId="{94DA6B79-E37B-4B59-BBFA-6B6E065B6F48}" sibTransId="{F1585E8E-FC4F-4BB5-B1A5-E333E6E3E308}"/>
    <dgm:cxn modelId="{782C20B6-3554-4866-9D60-3A3872E432BC}" type="presOf" srcId="{B1B3DB09-39C3-4A27-B8A2-BE0685097DE5}" destId="{79012316-00B3-4768-B495-92B291408644}" srcOrd="0" destOrd="9" presId="urn:microsoft.com/office/officeart/2005/8/layout/hList1"/>
    <dgm:cxn modelId="{2A97E102-C0EF-4914-9EBC-42E7E501EB4D}" srcId="{F1B508FA-97D9-469F-8386-FF31A12C6880}" destId="{E9407FA6-0C85-472B-9942-84A16B8B8CC1}" srcOrd="4" destOrd="0" parTransId="{40BB78BE-C9F8-4DD1-AF2B-A988687BDC9B}" sibTransId="{A2AB7513-E85F-4F1C-A4F6-63D2A5637E58}"/>
    <dgm:cxn modelId="{38FC011D-1D66-4393-AF18-E2A3F2A50DFB}" type="presParOf" srcId="{F42097F6-33C4-48FA-B921-BD03585A9168}" destId="{51C3FD64-C7B3-421F-8E93-10BFA606202C}" srcOrd="0" destOrd="0" presId="urn:microsoft.com/office/officeart/2005/8/layout/hList1"/>
    <dgm:cxn modelId="{582BC2D6-65DC-4ED1-A0D3-D490477ECE29}" type="presParOf" srcId="{51C3FD64-C7B3-421F-8E93-10BFA606202C}" destId="{E14BF86F-88A9-4891-81AB-0C1C1CD9B72B}" srcOrd="0" destOrd="0" presId="urn:microsoft.com/office/officeart/2005/8/layout/hList1"/>
    <dgm:cxn modelId="{4C5836E6-0FF5-47F8-9C62-C6CE7D6B54E3}" type="presParOf" srcId="{51C3FD64-C7B3-421F-8E93-10BFA606202C}" destId="{69DB2799-16A3-46F9-89B6-FA76245E40EC}" srcOrd="1" destOrd="0" presId="urn:microsoft.com/office/officeart/2005/8/layout/hList1"/>
    <dgm:cxn modelId="{932725F7-206F-4821-A331-725218F7FBDB}" type="presParOf" srcId="{F42097F6-33C4-48FA-B921-BD03585A9168}" destId="{764C9713-1F99-4F58-9939-38DE97415C74}" srcOrd="1" destOrd="0" presId="urn:microsoft.com/office/officeart/2005/8/layout/hList1"/>
    <dgm:cxn modelId="{FD30CB36-1493-4A58-B595-51A5CB62652C}" type="presParOf" srcId="{F42097F6-33C4-48FA-B921-BD03585A9168}" destId="{B9FF3B7B-CB29-4FD8-B27F-5C49CCEBCAF2}" srcOrd="2" destOrd="0" presId="urn:microsoft.com/office/officeart/2005/8/layout/hList1"/>
    <dgm:cxn modelId="{241E985F-474B-4EB3-8DEC-F70C33784368}" type="presParOf" srcId="{B9FF3B7B-CB29-4FD8-B27F-5C49CCEBCAF2}" destId="{FF5353E0-E511-4B05-979A-521697F5804A}" srcOrd="0" destOrd="0" presId="urn:microsoft.com/office/officeart/2005/8/layout/hList1"/>
    <dgm:cxn modelId="{E44CA199-A6BC-45F6-9EC8-43B3DCDD9477}" type="presParOf" srcId="{B9FF3B7B-CB29-4FD8-B27F-5C49CCEBCAF2}" destId="{50D294DF-3037-4C99-BED6-EB48FB2D4912}" srcOrd="1" destOrd="0" presId="urn:microsoft.com/office/officeart/2005/8/layout/hList1"/>
    <dgm:cxn modelId="{6378A681-A71E-40E5-A5E0-F2BAE7022538}" type="presParOf" srcId="{F42097F6-33C4-48FA-B921-BD03585A9168}" destId="{C5E2A870-66C4-4275-8422-3AE8A6F165C5}" srcOrd="3" destOrd="0" presId="urn:microsoft.com/office/officeart/2005/8/layout/hList1"/>
    <dgm:cxn modelId="{C9CB8A0E-13E8-4858-9BBD-8B1601A1ADD4}" type="presParOf" srcId="{F42097F6-33C4-48FA-B921-BD03585A9168}" destId="{2BAA0AF0-2EDA-4101-B6D5-1BB8DA1AF08A}" srcOrd="4" destOrd="0" presId="urn:microsoft.com/office/officeart/2005/8/layout/hList1"/>
    <dgm:cxn modelId="{AFB7CF86-A05B-40BA-B2A3-E4FD06FCD83F}" type="presParOf" srcId="{2BAA0AF0-2EDA-4101-B6D5-1BB8DA1AF08A}" destId="{E0E1373F-497C-44AC-9967-6C9D9AE88E41}" srcOrd="0" destOrd="0" presId="urn:microsoft.com/office/officeart/2005/8/layout/hList1"/>
    <dgm:cxn modelId="{6B1DD01D-20E3-449D-BE93-5808BBFD6420}" type="presParOf" srcId="{2BAA0AF0-2EDA-4101-B6D5-1BB8DA1AF08A}" destId="{79012316-00B3-4768-B495-92B29140864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38C98-660F-44A5-86A1-1B2D1059BD70}">
      <dsp:nvSpPr>
        <dsp:cNvPr id="0" name=""/>
        <dsp:cNvSpPr/>
      </dsp:nvSpPr>
      <dsp:spPr>
        <a:xfrm rot="5400000">
          <a:off x="-86776" y="175390"/>
          <a:ext cx="819358" cy="76135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57774" y="527065"/>
        <a:ext cx="761354" cy="58004"/>
      </dsp:txXfrm>
    </dsp:sp>
    <dsp:sp modelId="{7C4E3CE7-C37B-4FC4-AAAC-837EDE7FA07F}">
      <dsp:nvSpPr>
        <dsp:cNvPr id="0" name=""/>
        <dsp:cNvSpPr/>
      </dsp:nvSpPr>
      <dsp:spPr>
        <a:xfrm rot="5400000">
          <a:off x="4528049" y="-3929943"/>
          <a:ext cx="805206" cy="8685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Примерная общеобразовательная  программа дошкольного образования «От рождения до школы» под редакцией Н.Е. </a:t>
          </a:r>
          <a:r>
            <a:rPr lang="ru-RU" sz="2000" b="0" kern="1200" dirty="0" err="1" smtClean="0">
              <a:latin typeface="Times New Roman" pitchFamily="18" charset="0"/>
              <a:cs typeface="Times New Roman" pitchFamily="18" charset="0"/>
            </a:rPr>
            <a:t>Веракса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, Т.С. Комаровой, М.А. Васильевой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588029" y="49384"/>
        <a:ext cx="8645940" cy="726592"/>
      </dsp:txXfrm>
    </dsp:sp>
    <dsp:sp modelId="{70EF5F5D-FBCA-43A3-8598-05D793C62B00}">
      <dsp:nvSpPr>
        <dsp:cNvPr id="0" name=""/>
        <dsp:cNvSpPr/>
      </dsp:nvSpPr>
      <dsp:spPr>
        <a:xfrm rot="5400000">
          <a:off x="-98035" y="1105477"/>
          <a:ext cx="819358" cy="738836"/>
        </a:xfrm>
        <a:prstGeom prst="chevron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57774" y="1434634"/>
        <a:ext cx="738836" cy="80522"/>
      </dsp:txXfrm>
    </dsp:sp>
    <dsp:sp modelId="{D8071B10-5FF9-4FFE-8DD8-BD562A062C36}">
      <dsp:nvSpPr>
        <dsp:cNvPr id="0" name=""/>
        <dsp:cNvSpPr/>
      </dsp:nvSpPr>
      <dsp:spPr>
        <a:xfrm rot="5400000">
          <a:off x="4433775" y="-2850098"/>
          <a:ext cx="895362" cy="84667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Основная общеобразовательная программа – образовательная программа дошкольного образования (ООП) МБДОУ  «Детский сад комбинированного вида №18 «Солнышко» в соответствии с ФГОС дошкольного образования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48067" y="979318"/>
        <a:ext cx="8423070" cy="807946"/>
      </dsp:txXfrm>
    </dsp:sp>
    <dsp:sp modelId="{D18B45B6-2BEC-4049-819E-DD1C95232BB6}">
      <dsp:nvSpPr>
        <dsp:cNvPr id="0" name=""/>
        <dsp:cNvSpPr/>
      </dsp:nvSpPr>
      <dsp:spPr>
        <a:xfrm rot="5400000">
          <a:off x="-104078" y="1997956"/>
          <a:ext cx="819358" cy="726751"/>
        </a:xfrm>
        <a:prstGeom prst="chevron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57774" y="2315029"/>
        <a:ext cx="726751" cy="92607"/>
      </dsp:txXfrm>
    </dsp:sp>
    <dsp:sp modelId="{F2E5D6C4-16F9-4C72-A1FE-A6990771B6E5}">
      <dsp:nvSpPr>
        <dsp:cNvPr id="0" name=""/>
        <dsp:cNvSpPr/>
      </dsp:nvSpPr>
      <dsp:spPr>
        <a:xfrm rot="5400000">
          <a:off x="4481988" y="-1907147"/>
          <a:ext cx="830578" cy="8495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«Региональная программа дошкольного образования» автор </a:t>
          </a:r>
          <a:r>
            <a:rPr lang="ru-RU" sz="2000" b="0" kern="120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 Р.К.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Төбәкнең мәктәпкәчә 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белеем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бирү программасы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/ Р.К.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endParaRPr lang="ru-RU" sz="2000" kern="1200" dirty="0"/>
        </a:p>
      </dsp:txBody>
      <dsp:txXfrm rot="-5400000">
        <a:off x="649543" y="1965843"/>
        <a:ext cx="8454925" cy="749488"/>
      </dsp:txXfrm>
    </dsp:sp>
    <dsp:sp modelId="{1CCAC70B-4006-4A0C-A00A-43CE97493D5E}">
      <dsp:nvSpPr>
        <dsp:cNvPr id="0" name=""/>
        <dsp:cNvSpPr/>
      </dsp:nvSpPr>
      <dsp:spPr>
        <a:xfrm rot="5400000">
          <a:off x="-109790" y="2821740"/>
          <a:ext cx="819358" cy="715326"/>
        </a:xfrm>
        <a:prstGeom prst="chevron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57774" y="3127387"/>
        <a:ext cx="715326" cy="104032"/>
      </dsp:txXfrm>
    </dsp:sp>
    <dsp:sp modelId="{3DDD860F-C33C-43DF-873D-285F80FE50B0}">
      <dsp:nvSpPr>
        <dsp:cNvPr id="0" name=""/>
        <dsp:cNvSpPr/>
      </dsp:nvSpPr>
      <dsp:spPr>
        <a:xfrm rot="5400000">
          <a:off x="4541184" y="-1105287"/>
          <a:ext cx="693848" cy="85390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УМК  «Говорим по-татарски» «</a:t>
          </a:r>
          <a:r>
            <a:rPr lang="tt-RU" sz="2000" b="0" kern="1200" dirty="0" smtClean="0">
              <a:latin typeface="Times New Roman" pitchFamily="18" charset="0"/>
              <a:cs typeface="Times New Roman" pitchFamily="18" charset="0"/>
            </a:rPr>
            <a:t>Татарча сөйләшәбез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»</a:t>
          </a:r>
          <a:r>
            <a:rPr lang="tt-RU" sz="2000" b="0" kern="1200" dirty="0" smtClean="0">
              <a:latin typeface="Times New Roman" pitchFamily="18" charset="0"/>
              <a:cs typeface="Times New Roman" pitchFamily="18" charset="0"/>
            </a:rPr>
            <a:t> под редакцией З.М.Зариповой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8596" y="2851172"/>
        <a:ext cx="8505154" cy="626106"/>
      </dsp:txXfrm>
    </dsp:sp>
    <dsp:sp modelId="{12CBB2A2-3035-4BDB-B5E5-CC86BE8F4E4F}">
      <dsp:nvSpPr>
        <dsp:cNvPr id="0" name=""/>
        <dsp:cNvSpPr/>
      </dsp:nvSpPr>
      <dsp:spPr>
        <a:xfrm rot="5400000">
          <a:off x="-118640" y="3603016"/>
          <a:ext cx="819358" cy="697626"/>
        </a:xfrm>
        <a:prstGeom prst="chevron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57774" y="3890963"/>
        <a:ext cx="697626" cy="121732"/>
      </dsp:txXfrm>
    </dsp:sp>
    <dsp:sp modelId="{DB7A75F1-F585-4247-AE96-C475946AEBBB}">
      <dsp:nvSpPr>
        <dsp:cNvPr id="0" name=""/>
        <dsp:cNvSpPr/>
      </dsp:nvSpPr>
      <dsp:spPr>
        <a:xfrm rot="5400000">
          <a:off x="4569769" y="-303817"/>
          <a:ext cx="602558" cy="85020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«Проектная деятельность»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20029" y="3675337"/>
        <a:ext cx="8472624" cy="543730"/>
      </dsp:txXfrm>
    </dsp:sp>
    <dsp:sp modelId="{9D371442-D966-4151-A0F8-CB15A4E678D0}">
      <dsp:nvSpPr>
        <dsp:cNvPr id="0" name=""/>
        <dsp:cNvSpPr/>
      </dsp:nvSpPr>
      <dsp:spPr>
        <a:xfrm rot="5400000">
          <a:off x="-120524" y="4591164"/>
          <a:ext cx="819358" cy="693858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57774" y="4875343"/>
        <a:ext cx="693858" cy="125500"/>
      </dsp:txXfrm>
    </dsp:sp>
    <dsp:sp modelId="{C3691CB1-7E6E-4FAC-BFC0-D5CF7B7DDDE8}">
      <dsp:nvSpPr>
        <dsp:cNvPr id="0" name=""/>
        <dsp:cNvSpPr/>
      </dsp:nvSpPr>
      <dsp:spPr>
        <a:xfrm rot="5400000">
          <a:off x="4353788" y="560417"/>
          <a:ext cx="1030233" cy="85522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Оздоровительный технологии</a:t>
          </a:r>
          <a:endParaRPr lang="ru-RU" sz="1500" kern="1200" dirty="0"/>
        </a:p>
      </dsp:txBody>
      <dsp:txXfrm rot="-5400000">
        <a:off x="592781" y="4371716"/>
        <a:ext cx="8501955" cy="9296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571EF-CBF9-407C-9CB9-98D9D29316CE}">
      <dsp:nvSpPr>
        <dsp:cNvPr id="0" name=""/>
        <dsp:cNvSpPr/>
      </dsp:nvSpPr>
      <dsp:spPr>
        <a:xfrm>
          <a:off x="1" y="0"/>
          <a:ext cx="3017288" cy="6275905"/>
        </a:xfrm>
        <a:prstGeom prst="roundRect">
          <a:avLst>
            <a:gd name="adj" fmla="val 10000"/>
          </a:avLst>
        </a:prstGeom>
        <a:solidFill>
          <a:srgbClr val="2DC8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" y="2510362"/>
        <a:ext cx="3017288" cy="2510362"/>
      </dsp:txXfrm>
    </dsp:sp>
    <dsp:sp modelId="{9F206B19-F009-4248-92E6-4F0AF191E2A5}">
      <dsp:nvSpPr>
        <dsp:cNvPr id="0" name=""/>
        <dsp:cNvSpPr/>
      </dsp:nvSpPr>
      <dsp:spPr>
        <a:xfrm>
          <a:off x="504052" y="3971642"/>
          <a:ext cx="2089876" cy="2089876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1C457F2-038E-4B02-A1C6-1D3C19AB0171}">
      <dsp:nvSpPr>
        <dsp:cNvPr id="0" name=""/>
        <dsp:cNvSpPr/>
      </dsp:nvSpPr>
      <dsp:spPr>
        <a:xfrm>
          <a:off x="3096342" y="0"/>
          <a:ext cx="2908816" cy="6275905"/>
        </a:xfrm>
        <a:prstGeom prst="roundRect">
          <a:avLst>
            <a:gd name="adj" fmla="val 10000"/>
          </a:avLst>
        </a:prstGeom>
        <a:solidFill>
          <a:srgbClr val="00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sz="2400" kern="1200" dirty="0" smtClean="0"/>
            <a:t> </a:t>
          </a: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блок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96342" y="2510361"/>
        <a:ext cx="2908816" cy="2510362"/>
      </dsp:txXfrm>
    </dsp:sp>
    <dsp:sp modelId="{FAA3AB5D-2203-4146-8671-20A7A901AA7C}">
      <dsp:nvSpPr>
        <dsp:cNvPr id="0" name=""/>
        <dsp:cNvSpPr/>
      </dsp:nvSpPr>
      <dsp:spPr>
        <a:xfrm>
          <a:off x="3517832" y="3967525"/>
          <a:ext cx="2089876" cy="2089876"/>
        </a:xfrm>
        <a:prstGeom prst="ellipse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E6970C3-9DC2-4721-83C9-C2199862BC00}">
      <dsp:nvSpPr>
        <dsp:cNvPr id="0" name=""/>
        <dsp:cNvSpPr/>
      </dsp:nvSpPr>
      <dsp:spPr>
        <a:xfrm>
          <a:off x="6049030" y="0"/>
          <a:ext cx="3017288" cy="627590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Контрольно-оценочный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блок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49030" y="2510361"/>
        <a:ext cx="3017288" cy="2510362"/>
      </dsp:txXfrm>
    </dsp:sp>
    <dsp:sp modelId="{E65E1139-E362-422C-A5E1-B9A9AE7ECCF8}">
      <dsp:nvSpPr>
        <dsp:cNvPr id="0" name=""/>
        <dsp:cNvSpPr/>
      </dsp:nvSpPr>
      <dsp:spPr>
        <a:xfrm>
          <a:off x="6687934" y="4039667"/>
          <a:ext cx="2089876" cy="2089876"/>
        </a:xfrm>
        <a:prstGeom prst="ellipse">
          <a:avLst/>
        </a:prstGeom>
        <a:blipFill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54C6B1E-3A4A-4D26-A461-143587C49EEA}">
      <dsp:nvSpPr>
        <dsp:cNvPr id="0" name=""/>
        <dsp:cNvSpPr/>
      </dsp:nvSpPr>
      <dsp:spPr>
        <a:xfrm>
          <a:off x="296834" y="504956"/>
          <a:ext cx="8397420" cy="1568979"/>
        </a:xfrm>
        <a:prstGeom prst="leftRightArrow">
          <a:avLst/>
        </a:prstGeom>
        <a:solidFill>
          <a:srgbClr val="FF4B4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BF86F-88A9-4891-81AB-0C1C1CD9B72B}">
      <dsp:nvSpPr>
        <dsp:cNvPr id="0" name=""/>
        <dsp:cNvSpPr/>
      </dsp:nvSpPr>
      <dsp:spPr>
        <a:xfrm>
          <a:off x="2812" y="32983"/>
          <a:ext cx="2742549" cy="603491"/>
        </a:xfrm>
        <a:prstGeom prst="rect">
          <a:avLst/>
        </a:prstGeom>
        <a:solidFill>
          <a:srgbClr val="2DC8FF"/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  <a:endParaRPr lang="ru-RU" sz="1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12" y="32983"/>
        <a:ext cx="2742549" cy="603491"/>
      </dsp:txXfrm>
    </dsp:sp>
    <dsp:sp modelId="{69DB2799-16A3-46F9-89B6-FA76245E40EC}">
      <dsp:nvSpPr>
        <dsp:cNvPr id="0" name=""/>
        <dsp:cNvSpPr/>
      </dsp:nvSpPr>
      <dsp:spPr>
        <a:xfrm>
          <a:off x="2812" y="636474"/>
          <a:ext cx="2742549" cy="4759830"/>
        </a:xfrm>
        <a:prstGeom prst="rect">
          <a:avLst/>
        </a:prstGeom>
        <a:solidFill>
          <a:srgbClr val="B2EBFF">
            <a:alpha val="90000"/>
          </a:srgb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анкетирование и опрос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патронаж семей воспитанников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наблюдение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консультаций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стенды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собрания и конференции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дни открытых дверей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собрания-встречи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рукописные и электронные газеты и  журналы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семейные календари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разнообразные буклеты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электронная переписка 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12" y="636474"/>
        <a:ext cx="2742549" cy="4759830"/>
      </dsp:txXfrm>
    </dsp:sp>
    <dsp:sp modelId="{FF5353E0-E511-4B05-979A-521697F5804A}">
      <dsp:nvSpPr>
        <dsp:cNvPr id="0" name=""/>
        <dsp:cNvSpPr/>
      </dsp:nvSpPr>
      <dsp:spPr>
        <a:xfrm>
          <a:off x="3129319" y="32983"/>
          <a:ext cx="2742549" cy="603491"/>
        </a:xfrm>
        <a:prstGeom prst="rect">
          <a:avLst/>
        </a:prstGeom>
        <a:solidFill>
          <a:srgbClr val="00CC00"/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sz="1700" kern="1200" dirty="0" smtClean="0"/>
            <a:t> </a:t>
          </a:r>
          <a:r>
            <a:rPr lang="ru-RU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блок</a:t>
          </a:r>
        </a:p>
      </dsp:txBody>
      <dsp:txXfrm>
        <a:off x="3129319" y="32983"/>
        <a:ext cx="2742549" cy="603491"/>
      </dsp:txXfrm>
    </dsp:sp>
    <dsp:sp modelId="{50D294DF-3037-4C99-BED6-EB48FB2D4912}">
      <dsp:nvSpPr>
        <dsp:cNvPr id="0" name=""/>
        <dsp:cNvSpPr/>
      </dsp:nvSpPr>
      <dsp:spPr>
        <a:xfrm>
          <a:off x="3129319" y="636474"/>
          <a:ext cx="2742549" cy="4759830"/>
        </a:xfrm>
        <a:prstGeom prst="rect">
          <a:avLst/>
        </a:prstGeom>
        <a:solidFill>
          <a:srgbClr val="99FF66">
            <a:alpha val="89804"/>
          </a:srgb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лекции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листы-памятки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семинары и тренинги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мастер-классы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открытые показы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проекты и выставки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студии и гостиные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круглые столы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школа молодых родителей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школа родителей будущих первоклассников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праздники и развлечения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театры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игры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29319" y="636474"/>
        <a:ext cx="2742549" cy="4759830"/>
      </dsp:txXfrm>
    </dsp:sp>
    <dsp:sp modelId="{E0E1373F-497C-44AC-9967-6C9D9AE88E41}">
      <dsp:nvSpPr>
        <dsp:cNvPr id="0" name=""/>
        <dsp:cNvSpPr/>
      </dsp:nvSpPr>
      <dsp:spPr>
        <a:xfrm>
          <a:off x="6255825" y="32983"/>
          <a:ext cx="2742549" cy="603491"/>
        </a:xfrm>
        <a:prstGeom prst="rect">
          <a:avLst/>
        </a:prstGeom>
        <a:solidFill>
          <a:srgbClr val="FFFF00"/>
        </a:solidFill>
        <a:ln w="9525" cap="flat" cmpd="sng" algn="ctr">
          <a:solidFill>
            <a:srgbClr val="FFFF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Контрольно-оценочный блок</a:t>
          </a:r>
        </a:p>
      </dsp:txBody>
      <dsp:txXfrm>
        <a:off x="6255825" y="32983"/>
        <a:ext cx="2742549" cy="603491"/>
      </dsp:txXfrm>
    </dsp:sp>
    <dsp:sp modelId="{79012316-00B3-4768-B495-92B291408644}">
      <dsp:nvSpPr>
        <dsp:cNvPr id="0" name=""/>
        <dsp:cNvSpPr/>
      </dsp:nvSpPr>
      <dsp:spPr>
        <a:xfrm>
          <a:off x="6255825" y="636474"/>
          <a:ext cx="2742549" cy="4759830"/>
        </a:xfrm>
        <a:prstGeom prst="rect">
          <a:avLst/>
        </a:prstGeom>
        <a:solidFill>
          <a:srgbClr val="FFFF99">
            <a:alpha val="89804"/>
          </a:srgb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анализ деятельности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анкетирование и опрос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оценочные листы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отзывы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sz="1700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smtClean="0">
              <a:latin typeface="Times New Roman" pitchFamily="18" charset="0"/>
              <a:cs typeface="Times New Roman" pitchFamily="18" charset="0"/>
            </a:rPr>
            <a:t>анкетирование</a:t>
          </a:r>
          <a:endParaRPr lang="ru-RU" sz="1700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smtClean="0">
              <a:latin typeface="Times New Roman" pitchFamily="18" charset="0"/>
              <a:cs typeface="Times New Roman" pitchFamily="18" charset="0"/>
            </a:rPr>
            <a:t>собрания-встречи</a:t>
          </a:r>
          <a:endParaRPr lang="ru-RU" sz="1700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собрания и конференции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групповое обсуждение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электронная переписка </a:t>
          </a:r>
        </a:p>
      </dsp:txBody>
      <dsp:txXfrm>
        <a:off x="6255825" y="636474"/>
        <a:ext cx="2742549" cy="4759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60FD7-C654-4615-84C5-5F5434F0E135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AD633-C03E-4402-8AD4-BA4069AEF8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6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67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52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5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43848-58A6-4321-A0F2-72B7A9788BC7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defTabSz="9143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defTabSz="91439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defTabSz="91439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8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620688"/>
            <a:ext cx="9906000" cy="9373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«Детский сад комбинированного вида №18 «Солнышко»»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КРАТКАЯ ПРЕЗЕНТАЦИЯ ОБЩЕОБРАЗОВАТЕЛЬНОЙ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ПРОГРАММЫ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МБДОУ №18 «СОЛНЫШКО»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361040" cy="648072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05391"/>
            <a:ext cx="9906000" cy="56323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развивающего образования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(целью которого является развитие ребёнка).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научной обоснованности и практической применимости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(отбор образовательного материала учитывает зону ближайшего развития, применение полученной информации в практической деятельности).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интеграции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Комплексно-тематический принцип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(объединение комплекса видов детских деятельностей вокруг единой темы).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учёта возрастных и индивидуальных особенностей развития детей.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содействие и сотрудничество детей и взрослых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(признание ребёнка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полноцкенным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участником образовательных отношений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сотрудничества с семьёй.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гендерного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подхода.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адаптивности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(через адаптивность предметно – развивающей среды к потребностям ребёнка).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поддержки инициативы детей в различных видах деятельности.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учёта особенностей развития детей с ограниченными возможностями здоровья (ВОЗ).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национально регионального компонента (НРК)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472" y="3475017"/>
            <a:ext cx="943304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72480" y="316243"/>
            <a:ext cx="9361040" cy="63094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54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Национально региональный компонент (НРК) составлен с учетом национальных и региональных особенностей Республики Татарстан, который предусматривает следующие направления деятельности ДОУ: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природой родного края, формирование экологической культуры.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</a:t>
            </a: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3-4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570018"/>
            <a:ext cx="9906000" cy="444315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возрасте 3-4 лет ребенок постепенно выходит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за пределы семейного круга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Его общение становится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внеситуативным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Особенностью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ее условность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Содержанием игры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действия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 игрушками и предметами-заместите­лями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Продолжительность игры небольшая.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Игры с правилами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этом возрасте только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начинают формиро­ваться. Изобразительная деятельность ребенка зависит от его представле­ний о предмете.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этом возрасте они только начинают формироваться. Графические образы бедны. Младшие дошкольники способны под руководством взрослого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вылепить простые предметы,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доступны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простейшие виды аппли­кации.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Конструктивная деятельность огра­ничена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возведением несложных построек по образцу и по замыслу. Развиваются восприятие, память, внимание и мелкая моторика рук.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наглядно-действенное мышление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Способны установить некоторые скрытые связи и отношения между предметами. Начинает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развиваться воображение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которое особенно наглядно проявляется в игре.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Взаимоотношения детей обусловлены нормами и правилами.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игровой деятельности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дети скорее играют рядом, чем активно вступают во взаимодействие.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Могут наблюдаться устойчивые избиратель­ные взаимоотношения. 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Положение ребенка в группе сверстников во многом определяется мнением воспитателя.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Пове­дение ребенка еще </a:t>
            </a: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ситуативно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Начинает развиваться самооценка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при этом дети в значительной мере ориентируются на оценку воспитателя. Про­должает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развиваться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также их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половая идентификация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276243"/>
            <a:ext cx="9906000" cy="877163"/>
          </a:xfrm>
          <a:prstGeom prst="rect">
            <a:avLst/>
          </a:prstGeom>
          <a:solidFill>
            <a:srgbClr val="FAB58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 возрасте 3 – 4 лет развивается познавательный интерес о родном городе,   художественной литературе (татарских народных сказок и произведений татарских писателей). В игровой форме дети данного возраста познают татарскую национальную одежду (мальчик, девочка).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4 -5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570955"/>
            <a:ext cx="9906000" cy="600164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игровой деятельности у детей появляют­ся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ролевые взаимодействия.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процессе игры роли могут меняться. Игро­вые действия начинают выполняться не ради них самих, а ради смысла игры.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Происходит разделение игровых и реальных взаимодействий детей.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Значительное развитие получает изобразительная деятельность.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Рису­нок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становится предметным и детализированным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Совершенствуется техническая сторона изобрази­тельной деятельности.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Усложняется конструирование.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Формируются навыки конструирования по собственному замыслу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также планирование последовательности действий.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Двигательная сфера ребенка характеризуется позитивными изме­нениями мелкой и крупной моторики.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Развиваются ловкость, коорди­нация движений. Дети удерживают равновесие, перешагивают через небольшие преграды. Усложняются игры с мячом.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Восприятие детей становится более развитым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Дети способны упорядочить группы предметов по сенсорному признаку — ве­личине, цвету; выделить такие параметры, как высота, длина и ширина. Совершенствуется ориентация в пространстве.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Возрастает объем памяти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Начинает складываться произвольное запоминание: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дети способны принять задачу на запоминание, помнят поручения взрослых, могут вы­учить небольшое стихотворение и т.д.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Начинает развиваться образное мышление.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Дети способны исполь­зовать простые схематизированные изображения для решения неслож­ных задач. Развивается предвосхищение.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воображение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Формируются такие его осо­бенности, как оригинальность и произвольность.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Увеличивается устойчивость внимания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Речь становится предметом активности детей.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Развивается грамматическая сторона речи.  Речь детей при взаимодействии друг с другом носит ситуативный характер, а при обще­нии с взрослым становится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внеситуативной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Изменяется содержание общения ребенка и взрослого.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Ведущим становится познавательный мотив. У детей формируется потребность в уважении со стороны взрослого, для них оказывается чрезвычайно важной его похвала. У детей повышенная обидчивость -  возрастной феномен.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Взаимоотношения со сверстниками характеризуются избирательностью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Появляются посто­янные партнеры по играм.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группах начинают выделяться лидеры. Появля­ются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конкурентность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соревновательность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980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4 -5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2480" y="1084167"/>
            <a:ext cx="9361040" cy="2292935"/>
          </a:xfrm>
          <a:prstGeom prst="rect">
            <a:avLst/>
          </a:prstGeom>
          <a:solidFill>
            <a:srgbClr val="FAB58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4 – 5 лет развивается познавательный интерес о родном крае (животный и растительный мир), о Республике Татарстан и России. Усваивают элементы  орнамента татарского народа (тюльпан 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лист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колокольчик –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кыңгырау) через изобразительную деятельность и дидактические игры. Продолжается усвоение материала о родном городе, татарской национальной одежде (мальчик, девочка). Формируется интерес к произведениям татарского народа и татарским сказкам. Расширяется кругозор о  татарских писателях: русская группа -   Г.Тукай; татарская группа: Г.Тукай, А.Алиш, М.Джалиль.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3707633"/>
            <a:ext cx="9433048" cy="646331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возрасте 4 – 5 лет 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Активный словарь: 49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слов; пассивный словар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ь: 13 слов.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5 -6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778704"/>
            <a:ext cx="9906000" cy="558614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Действия детей в играх становятся разнообразными.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Дети могут распределять роли до начала игры и строить свое поведение, придерживаясь роли. Появляются попытки совместного распределения ролей.  Игровое взаимо­действие сопровождается речью. Дети начинают осваивать социаль­ные отношения и понимать подчиненность позиций в различных видах деятельности взрослых. 5 – 6 лет -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возраст на­иболее активного рисования.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Рисунки разные по содержанию. Рисунки приобретают сюжетный характер.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Изображение человека становится более детализированным и пропорциональным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По рисунку можно судить о половой принадлежности и эмоциональном со­стоянии изображенного человека.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Конструктивная деятельность может осуществляться на основе схемы, по замыслу и по условиям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Дети используют и называют различные детали конструктора.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Появляется конструирование в ходе совместной деятельности. Могут конструировать из бумаги, природного материала. Развиваются чувства к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сопричастию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общего дела.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Продолжает совершенствоваться восприятие цвета, формы и величи­ны, строения предметов; систематизируются представления детей.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Восприятие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этом возрасте характеризуется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анализом сложных форм объектов. Развиваться образное мышление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Использую  наглядное моделирование.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Продолжают совершенствоваться обобщения, что является основой словесно-логического мышления.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Дети группируют объекты по признакам. Используя свой наглядный опыт – дети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могуи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давать адекватные причинные объяснения, способны рассуждать.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Воображение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этом возрасте будет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активно развиваться лишь при условии проведения специальной работы по его активизации. Продолжают развиваться устойчивость, распределение, переключаемость внимания.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Наблюдается переход от непроизвольного к произволь­ному вниманию.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Совершенствоваться речь,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том числе ее звуковая сторона. Развиваются фонематический слух, интонационная выразитель­ность речи. Совершенствуется грамматический строй речи.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980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5 -6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2480" y="1124745"/>
            <a:ext cx="9361040" cy="3230640"/>
          </a:xfrm>
          <a:prstGeom prst="rect">
            <a:avLst/>
          </a:prstGeom>
          <a:solidFill>
            <a:srgbClr val="FAB58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5 – 6 лет развивается познавательный интерес о родном крае (животный и растительный мир), городах Республики Татарстан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(4 города: Набережные Челны, Чистополь, Нижнекамск, Заинск;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столица РТ – г. Казань)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Дети начинают осваивать народы Поволжья (Татарстан, Россия, Башкортостан, Чувашия). Пополняются знания детей о символике РТ и РФ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(герб, флаг).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Усваивают элементы  орнамента татарского народа (тюльпан 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лист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колокольчик –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кыңгырау;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гвоздика – канәфер чәчәге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трёхлистник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–өч 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) через изобразительную деятельность и дидактические игры. Продолжается усвоение материала о родном городе, татарской национальной одежде (мальчик, девочка). Формируется интерес к произведениям татарского народа и татарским сказкам. Расширяется кругозор о  татарских писателях: русская группа -   Г.Тукай; татарская группа: Г.Тукай, А.Алиш, М.Джалиль.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4661758"/>
            <a:ext cx="9433048" cy="923330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5 – 6 лет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45 слова татарского языка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Активный словарь: 38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слов; пассивный словар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ь: 7 слов.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6-7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548681"/>
            <a:ext cx="9906000" cy="655168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Игровые действия детей становятся более сложными.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Появляется совместное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совместное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планирование игры, распределение ролей. Взаимодействие с детьми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роиентируется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социальные нормы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правила.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Рисунки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приобретают более детализированный характер, обогащается их цветовая гамма.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Более явными становятся различия между рисунка­ми мальчиков и девочек. При правильном педагогическом подходе у дошкольников формиру­ются художественно-творческие способности в изобразительной деятель­ности.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Конструирование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из строительного материал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становится симметричными и пропорциональными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их строительство осуществляет­ся на основе зрительной ориентировки.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Дети способны выполнять различные по степени сложности пост­ройки как по собственному замыслу, так и по условиям.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Усложняется конструирование из природного материала. Дети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сотрудничеют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непродуктивных видах деятельности, наблюдается доброжелательное внимание 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партнёрам.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детей продолжает развиваться восприятие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Знает основные цвета и оттенки каждого, разновидности геометрических форм. Может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сопостовлять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 величине 10 и более предметов.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Развивается образное мышление.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Использует схемы для ориентировки определённой пространственной ситуации, распределяет предметы по группам на основе выделения наглядных признаков.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воображение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однако часто приходится кон­статировать снижение развития воображения в этом возрасте в сравнении со старшей группой. Это можно объяснить различными влияниями, в том числе и средств массовой информации, приводящими к стереотипности детских образов.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внимание дошкольников,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оно становится произвольным. Дети осуществляют достаточно сложную деятельность по правилам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словестном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материале и могут действовать по двум правилам одновременно на наглядном материале. У дошкольников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продолжает развиваться речь: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ее звуковая сторона, грамматический строй, лексика. Развивается связная речь. В результате правильно организованной образовательной работы у де­тей развиваются диалогическая и некоторые виды монологической речи. В подготовительной к школе группе завершается дошкольный возраст. Его основные достижения связаны с освоением мира вещей как предметов человеческой культуры; освоением форм позитивного общения с людьми; развитием половой идентификации, формированием позиции школьника. К концу дошкольного возраста ребенок обладает высоким уровнем познавательного и личностного развития, что позволяет ему в дальней­шем успешно учиться в школе.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980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6 -7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00472" y="1052736"/>
            <a:ext cx="9433048" cy="3778857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6 – 7 лет развивается познавательный интерес о родном крае (животный и природный мир), городах Республики Татарстан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(5 городов: Набережные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Челны,Чистополь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Нижнекамск, Заинск, Альметьевск и их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достопримичательности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столица РТ – г. Казань)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Дети начинают осваивать народы Поволжья (Татарстан, Россия, Башкортостан, Чувашия,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Удмуртия, Мари -  Эл, Мордовия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через информационный и наглядный материал, подвижные игры народов РТ. У детей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закрипляются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знания о символике РТ и РФ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(герб, флаг). Формируются представления о главах государства – Президенты РФ И РТ.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Усваивают элементы  орнамента татарского народа (тюльпан 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лист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колокольчик –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кыңгырау; гвоздика – канәфер чәчәге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трёхлистник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–өч 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пион –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чалмабаш;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шиповник –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гөлҗимеш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) через изобразительную деятельность и дидактические игры.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Закрепляются знания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о родном городе, татарской национальной одежде (мальчик, девочка).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Систематизируются знания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о произведениях татарских писателей и  татарских народных сказок. Знакомятся с портретами татарских писателей.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4970906"/>
            <a:ext cx="9433048" cy="923330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6 – 7 лет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 слова татарского языка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Активный словарь: 58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слов; пассивный словар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ь: 2 слова.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906000" cy="980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(п.4.6. ФГОС дошкольного образования)</a:t>
            </a:r>
            <a:r>
              <a:rPr lang="ru-RU" sz="2400" i="1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00472" y="1046597"/>
            <a:ext cx="9433048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ОБРАЗОВАНИЯ В РАННЕМ ВОЗРАСТЕ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28464" y="1637542"/>
            <a:ext cx="9577064" cy="4524315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стремится к общению с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проявляет интерес к сверстникам; наблюдает за их действиями и подражает им;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ребенка развита крупная моторика, он стремится осваивать различные виды движения (бег, лазанье, перешагивание и пр.).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rgbClr val="B2EBFF"/>
            </a:gs>
            <a:gs pos="53000">
              <a:schemeClr val="bg1"/>
            </a:gs>
            <a:gs pos="89000">
              <a:srgbClr val="B2DE8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14293"/>
            <a:ext cx="9906000" cy="455952"/>
          </a:xfrm>
          <a:prstGeom prst="rect">
            <a:avLst/>
          </a:prstGeom>
          <a:solidFill>
            <a:srgbClr val="81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116632"/>
            <a:ext cx="9906000" cy="937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3"/>
            <a:ext cx="95770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Федеральный закон от 29.12.2012 г. № 273-ФЗ «Об образовании в Российской Федерации»;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Приказ от 30.08.2013 года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Постановление Главного государственного санитарного врача Российской Федерации от 15.05.2013 г. № 26 г. Москва «Об утверждении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2.4.1.3049-13 «Санитарно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Приказ Министерства образования и науки Российской Федерации от 17.10.2013 г. № 1155 «Об утверждении федерального государственного образовательного стандарта дошкольного образования»;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Приказ Минтруда России №544н от 18.10.2013 г.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6.12.2013 г, № 30550;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Письмо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от 10.09.2013 N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Письмо МО РФ от 27.03.2000г. № 27/901-6 «О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консилиуме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образовательного учреждения»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(п.4.6. ФГОС дошкольного образования)</a:t>
            </a:r>
            <a:r>
              <a:rPr lang="ru-RU" sz="2400" i="1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71888"/>
            <a:ext cx="9906000" cy="646331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ЗАВЕРШЕНИЯ ДОШКОЛЬНОГО 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827950"/>
            <a:ext cx="9906000" cy="4801314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(п.4.6. ФГОС дошкольного образования)</a:t>
            </a:r>
            <a:r>
              <a:rPr lang="ru-RU" sz="2400" i="1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71888"/>
            <a:ext cx="9906000" cy="646331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ЗАВЕРШЕНИЯ ДОШКОЛЬНОГО 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28464" y="1889505"/>
            <a:ext cx="9777536" cy="4678204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Ø у ребенка развита крупная и мелкая моторика; он подвижен, вынослив, владеет основными движениями, может контролировать свои движения и управлять ими;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Ø ребенок способен к волевым усилиям, может следовать социальным нормам поведения и правилам в разных видах деятельности, во взаимоотношениях с взрослыми и сверстниками, может соблюдать правила безопасного поведения и личной гигиены;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Ø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71888"/>
            <a:ext cx="9906000" cy="646331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ЦЕЛЕВЫЕ ОРИЕНТИРЫ НА ЭТАПЕ ЗАВЕРШЕНИЯ ДОШКОЛЬНОГО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ОБУЧЕНИЮ ДЕТЕЙ ТАТАРСКОМУ ЯЗЫКУ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2011778"/>
            <a:ext cx="9906000" cy="1754326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НРК: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 проявляет уважение к людям другой национальности, к их культурным ценностям;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 понимает речь на татарском языке, в пределах изученных тем, задаёт вопросы на татарском языке;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ребёнка формируется мотивация к дальнейшему обучению татарского языка на этапе школьного 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3909433"/>
            <a:ext cx="9906000" cy="175432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В возрасте 4 – 5 лет 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В возрасте 5 – 6 лет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В возрасте 6 – 7 лет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выходом в школу объём словарного запаса составляет 167 татарских слов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83176" y="120338"/>
            <a:ext cx="8858312" cy="736391"/>
          </a:xfrm>
          <a:prstGeom prst="roundRect">
            <a:avLst/>
          </a:prstGeom>
          <a:solidFill>
            <a:srgbClr val="FF8A3B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ДЕТСКОГО САДА С СЕМЬЕЙ</a:t>
            </a:r>
          </a:p>
        </p:txBody>
      </p:sp>
      <p:sp>
        <p:nvSpPr>
          <p:cNvPr id="9" name="Шестиугольник 8"/>
          <p:cNvSpPr/>
          <p:nvPr/>
        </p:nvSpPr>
        <p:spPr>
          <a:xfrm>
            <a:off x="3766177" y="4776414"/>
            <a:ext cx="2177345" cy="1770580"/>
          </a:xfrm>
          <a:prstGeom prst="hexagon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в детском саду условий для разнообразного по содержанию и формам сотрудничества</a:t>
            </a:r>
          </a:p>
        </p:txBody>
      </p:sp>
      <p:sp>
        <p:nvSpPr>
          <p:cNvPr id="18" name="Шестиугольник 17"/>
          <p:cNvSpPr/>
          <p:nvPr/>
        </p:nvSpPr>
        <p:spPr>
          <a:xfrm>
            <a:off x="3763404" y="1118475"/>
            <a:ext cx="2227584" cy="1765524"/>
          </a:xfrm>
          <a:prstGeom prst="hexagon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отношения к вопросам воспитания, обучения, развития детей, организации деятельности</a:t>
            </a:r>
          </a:p>
        </p:txBody>
      </p:sp>
      <p:sp>
        <p:nvSpPr>
          <p:cNvPr id="20" name="Шестиугольник 19"/>
          <p:cNvSpPr/>
          <p:nvPr/>
        </p:nvSpPr>
        <p:spPr>
          <a:xfrm>
            <a:off x="1896505" y="2001237"/>
            <a:ext cx="2240935" cy="1774285"/>
          </a:xfrm>
          <a:prstGeom prst="hexagon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поощрение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родителей за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внимательное отношение к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стремлениям и 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потребностям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ребенка</a:t>
            </a:r>
            <a:endParaRPr lang="ru-RU" sz="1400" b="1" dirty="0"/>
          </a:p>
        </p:txBody>
      </p:sp>
      <p:sp>
        <p:nvSpPr>
          <p:cNvPr id="21" name="Шестиугольник 20"/>
          <p:cNvSpPr/>
          <p:nvPr/>
        </p:nvSpPr>
        <p:spPr>
          <a:xfrm>
            <a:off x="3741058" y="2944822"/>
            <a:ext cx="2227584" cy="1774285"/>
          </a:xfrm>
          <a:prstGeom prst="hexagon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задачи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5578937" y="3841906"/>
            <a:ext cx="2256604" cy="1819798"/>
          </a:xfrm>
          <a:prstGeom prst="hexagon">
            <a:avLst/>
          </a:prstGeom>
          <a:solidFill>
            <a:srgbClr val="C39BE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информирование друг друга об актуальных задачах воспитания и обучения детей</a:t>
            </a:r>
          </a:p>
        </p:txBody>
      </p:sp>
      <p:sp>
        <p:nvSpPr>
          <p:cNvPr id="23" name="Шестиугольник 22"/>
          <p:cNvSpPr/>
          <p:nvPr/>
        </p:nvSpPr>
        <p:spPr>
          <a:xfrm>
            <a:off x="1892445" y="3854032"/>
            <a:ext cx="2234259" cy="1773556"/>
          </a:xfrm>
          <a:prstGeom prst="hexagon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семей воспитанников к участию в совместных с педагогами мероприятиях</a:t>
            </a:r>
          </a:p>
        </p:txBody>
      </p:sp>
      <p:sp>
        <p:nvSpPr>
          <p:cNvPr id="24" name="Шестиугольник 23"/>
          <p:cNvSpPr/>
          <p:nvPr/>
        </p:nvSpPr>
        <p:spPr>
          <a:xfrm>
            <a:off x="5601282" y="2018967"/>
            <a:ext cx="2234259" cy="1783198"/>
          </a:xfrm>
          <a:prstGeom prst="hexagon">
            <a:avLst/>
          </a:prstGeom>
          <a:solidFill>
            <a:srgbClr val="FF898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 с лучшим опытом воспитания в детском саду и семье и трудностями, возникающими в воспитании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2480" y="1118475"/>
            <a:ext cx="1296144" cy="5550885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целостного развития личности ребенка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187657" y="1118474"/>
            <a:ext cx="1296144" cy="5550885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условий разрешения разных типов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социальнo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-педагогических ситуаций, связанных с воспитанием ребенка </a:t>
            </a:r>
          </a:p>
        </p:txBody>
      </p:sp>
      <p:sp>
        <p:nvSpPr>
          <p:cNvPr id="29" name="Стрелка вверх 28"/>
          <p:cNvSpPr/>
          <p:nvPr/>
        </p:nvSpPr>
        <p:spPr>
          <a:xfrm rot="14726502">
            <a:off x="2192525" y="549147"/>
            <a:ext cx="500066" cy="1674411"/>
          </a:xfrm>
          <a:prstGeom prst="up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  <p:sp>
        <p:nvSpPr>
          <p:cNvPr id="30" name="Стрелка вверх 29"/>
          <p:cNvSpPr/>
          <p:nvPr/>
        </p:nvSpPr>
        <p:spPr>
          <a:xfrm rot="7087439">
            <a:off x="7079518" y="573184"/>
            <a:ext cx="500066" cy="1674411"/>
          </a:xfrm>
          <a:prstGeom prst="up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95282" y="214290"/>
            <a:ext cx="8858312" cy="714380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детского сада с семьей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4" b="100000" l="0" r="100000">
                        <a14:foregroundMark x1="72052" y1="8852" x2="75606" y2="89344"/>
                        <a14:foregroundMark x1="12601" y1="72459" x2="93700" y2="67869"/>
                        <a14:foregroundMark x1="38449" y1="95738" x2="89176" y2="22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09598">
            <a:off x="5219497" y="1772027"/>
            <a:ext cx="3571900" cy="3519966"/>
          </a:xfrm>
          <a:prstGeom prst="rect">
            <a:avLst/>
          </a:prstGeom>
        </p:spPr>
      </p:pic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 rot="21023935">
            <a:off x="5573697" y="2411074"/>
            <a:ext cx="2535559" cy="748159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728426"/>
              </a:avLst>
            </a:prstTxWarp>
          </a:bodyPr>
          <a:lstStyle/>
          <a:p>
            <a:pPr algn="ctr" rtl="0"/>
            <a:r>
              <a:rPr lang="ru-RU" sz="2000" b="1" kern="10" spc="0" dirty="0" err="1" smtClean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Times New Roman"/>
                <a:cs typeface="Times New Roman"/>
              </a:rPr>
              <a:t>взаимопознание</a:t>
            </a:r>
            <a:endParaRPr lang="ru-RU" sz="2000" b="1" kern="10" spc="0" dirty="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031" name="WordArt 7"/>
          <p:cNvSpPr>
            <a:spLocks noChangeArrowheads="1" noChangeShapeType="1" noTextEdit="1"/>
          </p:cNvSpPr>
          <p:nvPr/>
        </p:nvSpPr>
        <p:spPr bwMode="auto">
          <a:xfrm rot="20852899">
            <a:off x="5697246" y="3882770"/>
            <a:ext cx="2932549" cy="544070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ru-RU" sz="2000" b="1" kern="10" spc="0" dirty="0" err="1" smtClean="0">
                <a:ln w="9525">
                  <a:solidFill>
                    <a:srgbClr val="7030A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/>
                <a:latin typeface="Times New Roman"/>
                <a:cs typeface="Times New Roman"/>
              </a:rPr>
              <a:t>взаимоинформирование</a:t>
            </a:r>
            <a:endParaRPr lang="ru-RU" sz="2000" b="1" kern="10" spc="0" dirty="0">
              <a:ln w="9525">
                <a:solidFill>
                  <a:srgbClr val="7030A0"/>
                </a:solidFill>
                <a:round/>
                <a:headEnd/>
                <a:tailEnd/>
              </a:ln>
              <a:solidFill>
                <a:srgbClr val="7030A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1166786" y="5786454"/>
            <a:ext cx="500066" cy="785818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23976" y="6215082"/>
            <a:ext cx="6786610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педагогов, родителей, детей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верх 18"/>
          <p:cNvSpPr/>
          <p:nvPr/>
        </p:nvSpPr>
        <p:spPr>
          <a:xfrm>
            <a:off x="8167710" y="5786454"/>
            <a:ext cx="500066" cy="785818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38290" y="1142984"/>
            <a:ext cx="6500858" cy="357190"/>
          </a:xfrm>
          <a:prstGeom prst="rect">
            <a:avLst/>
          </a:prstGeom>
          <a:solidFill>
            <a:srgbClr val="97E4FF"/>
          </a:solidFill>
          <a:ln>
            <a:solidFill>
              <a:srgbClr val="97E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Непрерывное образование воспитывающих взрослых</a:t>
            </a:r>
          </a:p>
        </p:txBody>
      </p:sp>
      <p:sp>
        <p:nvSpPr>
          <p:cNvPr id="21" name="Стрелка вверх 20"/>
          <p:cNvSpPr/>
          <p:nvPr/>
        </p:nvSpPr>
        <p:spPr>
          <a:xfrm rot="10800000">
            <a:off x="1381100" y="1142984"/>
            <a:ext cx="500066" cy="785818"/>
          </a:xfrm>
          <a:prstGeom prst="upArrow">
            <a:avLst/>
          </a:prstGeom>
          <a:solidFill>
            <a:srgbClr val="97E4FF"/>
          </a:solidFill>
          <a:ln>
            <a:solidFill>
              <a:srgbClr val="97E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10800000">
            <a:off x="8096272" y="1142984"/>
            <a:ext cx="500066" cy="785818"/>
          </a:xfrm>
          <a:prstGeom prst="upArrow">
            <a:avLst/>
          </a:prstGeom>
          <a:solidFill>
            <a:srgbClr val="97E4FF"/>
          </a:solidFill>
          <a:ln>
            <a:solidFill>
              <a:srgbClr val="97E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артинки по запросу фото семь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544" y="1988840"/>
            <a:ext cx="4160912" cy="3874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532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 bwMode="auto">
          <a:xfrm>
            <a:off x="-98864021" y="-105015048"/>
            <a:ext cx="5772781" cy="564517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703999812"/>
              </p:ext>
            </p:extLst>
          </p:nvPr>
        </p:nvGraphicFramePr>
        <p:xfrm>
          <a:off x="344488" y="321446"/>
          <a:ext cx="9127631" cy="6275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66786" y="1214422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СТРУКТУРНО-ФУНКЦИОНАЛЬНАЯ МОДЕЛЬ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взаимодействия детского сада с семьей</a:t>
            </a:r>
          </a:p>
        </p:txBody>
      </p:sp>
    </p:spTree>
    <p:extLst>
      <p:ext uri="{BB962C8B-B14F-4D97-AF65-F5344CB8AC3E}">
        <p14:creationId xmlns:p14="http://schemas.microsoft.com/office/powerpoint/2010/main" val="34099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10332929"/>
              </p:ext>
            </p:extLst>
          </p:nvPr>
        </p:nvGraphicFramePr>
        <p:xfrm>
          <a:off x="523844" y="1214422"/>
          <a:ext cx="9001188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595282" y="214290"/>
            <a:ext cx="8858312" cy="785794"/>
          </a:xfrm>
          <a:prstGeom prst="roundRect">
            <a:avLst/>
          </a:prstGeom>
          <a:solidFill>
            <a:srgbClr val="73FF2D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детского сада с семьей</a:t>
            </a:r>
          </a:p>
        </p:txBody>
      </p:sp>
    </p:spTree>
    <p:extLst>
      <p:ext uri="{BB962C8B-B14F-4D97-AF65-F5344CB8AC3E}">
        <p14:creationId xmlns:p14="http://schemas.microsoft.com/office/powerpoint/2010/main" val="190149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10388"/>
            <a:ext cx="9906000" cy="369332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«ФИЗИЧЕСКОЕ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748063"/>
            <a:ext cx="9906000" cy="28623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Объяснять родителям, как образ жизни семьи воздействует на сохранение психического здоровье ребенка.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Информировать родителей о факторах, влияющих на психическое здоровье ребенка. Помогать родителям сохранять и укреплять психическое здоровье ребенка.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на совместное с ребенком чтение литературы, посвященной сохранению и укреплению здоровья, просмотр соответствующих художественных и мультипликационных фильмов.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Совместно с роди­телями создавать индивидуальные программы сохранения и укрепления психического здоровья детей и поддер­живать семью в их реализации.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906000" cy="980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56145"/>
            <a:ext cx="9906000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446427"/>
            <a:ext cx="9906000" cy="5355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Направлять внимание родителей на развитие у детей спо­собности видеть, осознавать и избегать опасности,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Привлекать родителей к активному отдыху с детьми, расширяющему границы жизни дошкольников и формирующему навыки безопасного пове­дения во время отдыха. Помогать родителям планировать выходные дни с детьми, обдумывая проблемные ситуации, стимулирующие формирова­ние моделей позитивного поведения в разных жизненных ситуациях.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Подчеркивать роль взрослого в формировании поведения ребенка. Побуждать родителей на личном примере демонстрировать детям соблюде­ние правил безопасного поведения на дорогах, бережное отношение к природе и т.д.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Знакомить родителей с достижениями и трудностями общественного воспитания в детском саду.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Показывать родителям значение матери, отца, а также дедушек и бабушек, воспитателей, детей (сверстников, младших и старших детей) в развитии взаимодействия ребенка с социумом, понимания социальных норм поведения. Подчеркивать ценность каждого ребенка для общества вне зависимости от его индивидуальных особенностей и этнической принадлежности.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Заинтересовывать родителей в развитии игровой деятельности детей, обеспечивающей успешную социализацию, усвоение тендерного поведения.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Помогать родителям осознавать негативные последствия деструктив­ного общения в семье, исключающего родных для ребенка людей из кон­текста развития. Создавать у родителей мотивацию к сохранению семей­ных традиций и зарождению новых.</a:t>
            </a: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92149"/>
            <a:ext cx="9906000" cy="369332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670898"/>
            <a:ext cx="9906000" cy="45243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Поддерживать семью в выстраивании взаимодействия ребенка с незна­комыми взрослыми и детьми в детском саду (например, на этапе освоения новой предметно-развивающей среды детского сада, группы — при поступ­лении в детский сад, переходе в новую группу, смене воспитателей и других ситуациях), вне его (например, входе проектной деятельности).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Изучать особенности общения взрослых с детьми в семье. Обращать внимание родителей на возможности развития коммуникативной сферы ребенка в семье и детском саду.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Рекомендовать родителям использовать каждую возможность для общения с ребенком, поводом для которого могут стать любые события и связанные с ними эмоциональные состояния, достижения и трудности ребенка в развитии взаимодействия с миром и др.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Показывать родителям ценность диалогического общения с ребенком, открывающего возможность для познания окружающего мира, обмена информацией и эмоциями. Развивать у родителей навыки общения, используя коммуникативные тренинги и другие формы взаимодействия. Побуждать родителей помогать ребенку устанавливать взаимоотношения со сверстниками, младшими детьми; подсказывать, как легче решить конфликтную (спорную) ситуацию.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Привлекать родителей к сотрудничеству, способствующему развитию свободного общения взрослых с детьми в соответствии с познавательными потребностями дошкольников.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rgbClr val="B2EBFF"/>
            </a:gs>
            <a:gs pos="53000">
              <a:schemeClr val="bg1"/>
            </a:gs>
            <a:gs pos="89000">
              <a:srgbClr val="B2DE8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14293"/>
            <a:ext cx="9906000" cy="455952"/>
          </a:xfrm>
          <a:prstGeom prst="rect">
            <a:avLst/>
          </a:prstGeom>
          <a:solidFill>
            <a:srgbClr val="81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116632"/>
            <a:ext cx="9906000" cy="937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72480" y="1052736"/>
            <a:ext cx="92890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Устав утвержденный Постановлением Исполнительного комитета муниципального образования «город Набережные Челны» Республики Татарстан от 24.07.2014 года  № 4342;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Лицензия на право ведение образовательной деятельности № № 4339 от 10.08.2012 года. Серия РТ № 002894. Срок действия – бессрочно;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Свидетельство на осуществление медицинской деятельности: № ЛО-16-01-002797 от 01.08.2013 г. Серия ЛО-01-0000994;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Годовой план работы на текущий учебный год.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11811"/>
            <a:ext cx="9906000" cy="3693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«ПОЗНАВАТЕЛЬНОЕ 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886341"/>
            <a:ext cx="9906000" cy="40934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Обращать внимание родителей на возможности интеллектуального развития ребенка в семье и детском саду.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на развитие у ребенка потребности к позна­нию, общению с взрослыми и сверстниками. Обращать их внимание на ценность детских вопросов. Побуждать находить на них ответы посредс­твом совместных с ребенком наблюдений, экспериментов, размышлений, чтения художественной и познавательной литературы, просмотра художес­твенных, документальных видеофильмов.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Показывать пользу прогулок и экскурсий для получения разнообразных впечатлений, вызывающих положительные эмоции и ощущения (зри­тельные, слуховые, тактильные и др.).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Привлекать родителей к совместной с детьми исследовательской, проектной и продуктивной деятельности в детском саду и дома, способствующей возникновению познавательной активности.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11811"/>
            <a:ext cx="9906000" cy="3693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«РЕЧЕВОЕ 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2214590"/>
            <a:ext cx="9906000" cy="29854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Рекомендовать родителям произведения, определяющие круг семейного чтения в соответствии с возрастными и индивидуальными особенностями ребенка.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в выборе художественных и мультипликационных фильмов, направленных на развитие ребенка.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Побуждать поддерживать детское сочинительство.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307646"/>
            <a:ext cx="9906000" cy="3693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 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854143"/>
            <a:ext cx="9906000" cy="45243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Знакомить с возможностями детского сада, а также близлежащих учреждений дополнительного образования и культуры в художественном воспитании детей.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на совместное рассматривание зданий, декоративно-архитектурных элементов, привлекших внимание ребенка на прогулках и экскурсиях; показывать ценность общения по поводу увиденного и др.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Раскрывать возможности музыки как средства благоприятного воздействия на психическое здоровье ребенка. На примере лучших образцов семейного воспитания показывать родителям влияние семейного досуга (праздников, концертов, домашнего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музицирования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др.) на развитие личности ребенка, детско-родительских отношений.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09605511"/>
              </p:ext>
            </p:extLst>
          </p:nvPr>
        </p:nvGraphicFramePr>
        <p:xfrm>
          <a:off x="344488" y="1052736"/>
          <a:ext cx="921550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72480" y="0"/>
            <a:ext cx="9289032" cy="836712"/>
          </a:xfrm>
          <a:prstGeom prst="roundRect">
            <a:avLst/>
          </a:prstGeom>
          <a:solidFill>
            <a:srgbClr val="FF8A3B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Используемые  программы,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3394" y="1024022"/>
            <a:ext cx="9538874" cy="2357454"/>
          </a:xfrm>
          <a:prstGeom prst="roundRect">
            <a:avLst/>
          </a:prstGeom>
          <a:solidFill>
            <a:srgbClr val="FAB582"/>
          </a:solidFill>
          <a:ln>
            <a:solidFill>
              <a:srgbClr val="FAB5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001" y="118802"/>
            <a:ext cx="8858312" cy="785794"/>
          </a:xfrm>
          <a:prstGeom prst="roundRect">
            <a:avLst/>
          </a:prstGeom>
          <a:solidFill>
            <a:srgbClr val="FF8A3B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Возрастные категории детей,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которых ориентирована ООП МАДОУ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60712" y="980728"/>
            <a:ext cx="4857784" cy="4263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Дошкольный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ранний возраст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с двумя скругленными соседними углами 1"/>
          <p:cNvSpPr/>
          <p:nvPr/>
        </p:nvSpPr>
        <p:spPr>
          <a:xfrm rot="10800000">
            <a:off x="357241" y="3393126"/>
            <a:ext cx="1728192" cy="3288858"/>
          </a:xfrm>
          <a:prstGeom prst="round2SameRect">
            <a:avLst/>
          </a:prstGeom>
          <a:gradFill>
            <a:gsLst>
              <a:gs pos="0">
                <a:srgbClr val="00B0F0"/>
              </a:gs>
              <a:gs pos="70000">
                <a:schemeClr val="accent5">
                  <a:tint val="37000"/>
                  <a:satMod val="30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соседними углами 18"/>
          <p:cNvSpPr/>
          <p:nvPr/>
        </p:nvSpPr>
        <p:spPr>
          <a:xfrm rot="10800000">
            <a:off x="2213871" y="3393126"/>
            <a:ext cx="1728192" cy="3288858"/>
          </a:xfrm>
          <a:prstGeom prst="round2SameRect">
            <a:avLst/>
          </a:prstGeom>
          <a:gradFill>
            <a:gsLst>
              <a:gs pos="0">
                <a:srgbClr val="00CC66"/>
              </a:gs>
              <a:gs pos="70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соседними углами 19"/>
          <p:cNvSpPr/>
          <p:nvPr/>
        </p:nvSpPr>
        <p:spPr>
          <a:xfrm rot="10800000">
            <a:off x="4042909" y="3375494"/>
            <a:ext cx="1728192" cy="3306489"/>
          </a:xfrm>
          <a:prstGeom prst="round2SameRect">
            <a:avLst/>
          </a:prstGeom>
          <a:gradFill>
            <a:gsLst>
              <a:gs pos="0">
                <a:srgbClr val="92D050"/>
              </a:gs>
              <a:gs pos="70000">
                <a:schemeClr val="accent3">
                  <a:tint val="37000"/>
                  <a:satMod val="30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двумя скругленными соседними углами 20"/>
          <p:cNvSpPr/>
          <p:nvPr/>
        </p:nvSpPr>
        <p:spPr>
          <a:xfrm rot="10800000">
            <a:off x="5904862" y="3392458"/>
            <a:ext cx="1728192" cy="3289525"/>
          </a:xfrm>
          <a:prstGeom prst="round2SameRect">
            <a:avLst/>
          </a:prstGeom>
          <a:gradFill>
            <a:gsLst>
              <a:gs pos="0">
                <a:srgbClr val="FFFF00"/>
              </a:gs>
              <a:gs pos="70000">
                <a:schemeClr val="accent3">
                  <a:tint val="37000"/>
                  <a:satMod val="30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 rot="10800000">
            <a:off x="7790613" y="3387958"/>
            <a:ext cx="1728192" cy="3294026"/>
          </a:xfrm>
          <a:prstGeom prst="round2SameRect">
            <a:avLst/>
          </a:prstGeom>
          <a:gradFill flip="none" rotWithShape="1">
            <a:gsLst>
              <a:gs pos="0">
                <a:srgbClr val="FFC000"/>
              </a:gs>
              <a:gs pos="70000">
                <a:schemeClr val="accent6">
                  <a:tint val="37000"/>
                  <a:satMod val="300000"/>
                </a:schemeClr>
              </a:gs>
              <a:gs pos="93428">
                <a:srgbClr val="FFF5ED"/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48544" y="2060848"/>
            <a:ext cx="1512168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3-4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000672" y="3068960"/>
            <a:ext cx="15121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4-5 лет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01272" y="1340768"/>
            <a:ext cx="1512168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5-6 лет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393832" y="2060848"/>
            <a:ext cx="1512168" cy="4449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6-7 лет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90612" y="5445224"/>
            <a:ext cx="170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32977" y="5373216"/>
            <a:ext cx="1489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1402" y="5301208"/>
            <a:ext cx="1722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 коммуникативное развитие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61171" y="5517232"/>
            <a:ext cx="1683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altLang="ru-RU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5890208" y="5445224"/>
            <a:ext cx="1742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72480" y="1196752"/>
            <a:ext cx="1512168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2-3 года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2" name="Picture 6" descr="Картинки по запросу фото дети дошкольн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6856" y="1556792"/>
            <a:ext cx="3646486" cy="36740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427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505056" cy="2376264"/>
          </a:xfrm>
          <a:prstGeom prst="roundRect">
            <a:avLst/>
          </a:prstGeom>
          <a:solidFill>
            <a:srgbClr val="FF8A3B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 КОММУНИКАТИВНОЕ РАЗВИТИЕ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Социализация, развитие общения. Нравственное,  патриотическое,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гендерное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воспитание. Ребенок в семье и сообществе. Самообслуживание, самостоятельность.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(сюжетно-ролевые, коммуникативные, дидактические и т.д.).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 (ручной труд, самообслуживание, дежурство, хозяйственно-бытовой…)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 (ПДД, ОБЖ)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0472" y="2996952"/>
            <a:ext cx="9505056" cy="2160240"/>
          </a:xfrm>
          <a:prstGeom prst="roundRect">
            <a:avLst/>
          </a:prstGeom>
          <a:solidFill>
            <a:srgbClr val="97E4FF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 РАЗВИТИЕ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познавательно-исследовательской деятельности.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к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ценностям (традиции, праздники).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ФЦКР-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Ознакомление с миром природы (экология), с предметным миром. </a:t>
            </a:r>
          </a:p>
          <a:p>
            <a:pPr lvl="0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ФЭМП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и счёт. Величина. Ориентировка в пространстве .Геометрические фигуры. Ориентировка во времени.</a:t>
            </a: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505056" cy="1080120"/>
          </a:xfrm>
          <a:prstGeom prst="roundRect">
            <a:avLst/>
          </a:prstGeom>
          <a:solidFill>
            <a:srgbClr val="97E4FF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 РАЗВИТИЕ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речи (развивающая речевая среда, формирование словаря, звуковая культура речи, грамматический строй, связная речь). Художественная литература.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0472" y="2132856"/>
            <a:ext cx="9505056" cy="1656184"/>
          </a:xfrm>
          <a:prstGeom prst="roundRect">
            <a:avLst/>
          </a:prstGeom>
          <a:solidFill>
            <a:srgbClr val="FF8A3B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 :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к искусству. 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 (рисование, лепка, аппликация).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Конструктивно-модельная деятельность.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Музыкально-художественная деятельность (музыка, театральная деятельность).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0472" y="4293096"/>
            <a:ext cx="9433048" cy="1440160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 РАЗВИТИЕ :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здоровом образе жизни.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 –гигиенические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навыкию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культура.</a:t>
            </a: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361040" cy="785794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И ЗАДАЧИ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(п.1.5. и 1.6 ФГОС дошкольного образования)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88504" y="1056014"/>
            <a:ext cx="9001000" cy="5469329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ЦЕЛЬ:   позитивная социализация и всестороннее развитие ребёнка дошкольного возраста в адекватных его возрасту видах деятельности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ЗАДАЧИ: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1.Охрана и укрепление физического и психического здоровья детей, в том числе их эмоционального благополучия.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 indent="9048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общества.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361040" cy="785794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И ЗАДАЧИ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(п.1.5. и 1.6 ФГОС дошкольного образования)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72480" y="1201736"/>
            <a:ext cx="9361040" cy="5539978"/>
          </a:xfrm>
          <a:prstGeom prst="rect">
            <a:avLst/>
          </a:prstGeom>
          <a:solidFill>
            <a:srgbClr val="FAB58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8.Формирование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 и физиологическим особенностям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1316</TotalTime>
  <Words>4625</Words>
  <Application>Microsoft Office PowerPoint</Application>
  <PresentationFormat>Лист A4 (210x297 мм)</PresentationFormat>
  <Paragraphs>339</Paragraphs>
  <Slides>32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Дополнительный раздел Программы</dc:title>
  <dc:creator>Olga</dc:creator>
  <cp:lastModifiedBy>Пользователь</cp:lastModifiedBy>
  <cp:revision>223</cp:revision>
  <dcterms:created xsi:type="dcterms:W3CDTF">2015-01-27T14:35:58Z</dcterms:created>
  <dcterms:modified xsi:type="dcterms:W3CDTF">2020-10-06T08:44:51Z</dcterms:modified>
</cp:coreProperties>
</file>